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0.xml" ContentType="application/vnd.openxmlformats-officedocument.presentationml.tags+xml"/>
  <Override PartName="/ppt/notesSlides/notesSlide14.xml" ContentType="application/vnd.openxmlformats-officedocument.presentationml.notesSlide+xml"/>
  <Override PartName="/ppt/tags/tag11.xml" ContentType="application/vnd.openxmlformats-officedocument.presentationml.tags+xml"/>
  <Override PartName="/ppt/notesSlides/notesSlide15.xml" ContentType="application/vnd.openxmlformats-officedocument.presentationml.notesSlide+xml"/>
  <Override PartName="/ppt/tags/tag12.xml" ContentType="application/vnd.openxmlformats-officedocument.presentationml.tags+xml"/>
  <Override PartName="/ppt/notesSlides/notesSlide16.xml" ContentType="application/vnd.openxmlformats-officedocument.presentationml.notesSlide+xml"/>
  <Override PartName="/ppt/tags/tag13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4.xml" ContentType="application/vnd.openxmlformats-officedocument.presentationml.tags+xml"/>
  <Override PartName="/ppt/notesSlides/notesSlide19.xml" ContentType="application/vnd.openxmlformats-officedocument.presentationml.notesSlide+xml"/>
  <Override PartName="/ppt/tags/tag15.xml" ContentType="application/vnd.openxmlformats-officedocument.presentationml.tags+xml"/>
  <Override PartName="/ppt/notesSlides/notesSlide20.xml" ContentType="application/vnd.openxmlformats-officedocument.presentationml.notesSlide+xml"/>
  <Override PartName="/ppt/tags/tag16.xml" ContentType="application/vnd.openxmlformats-officedocument.presentationml.tags+xml"/>
  <Override PartName="/ppt/notesSlides/notesSlide21.xml" ContentType="application/vnd.openxmlformats-officedocument.presentationml.notesSlide+xml"/>
  <Override PartName="/ppt/tags/tag17.xml" ContentType="application/vnd.openxmlformats-officedocument.presentationml.tags+xml"/>
  <Override PartName="/ppt/notesSlides/notesSlide22.xml" ContentType="application/vnd.openxmlformats-officedocument.presentationml.notesSlide+xml"/>
  <Override PartName="/ppt/tags/tag18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51" r:id="rId1"/>
  </p:sldMasterIdLst>
  <p:notesMasterIdLst>
    <p:notesMasterId r:id="rId26"/>
  </p:notesMasterIdLst>
  <p:handoutMasterIdLst>
    <p:handoutMasterId r:id="rId27"/>
  </p:handoutMasterIdLst>
  <p:sldIdLst>
    <p:sldId id="347" r:id="rId2"/>
    <p:sldId id="348" r:id="rId3"/>
    <p:sldId id="349" r:id="rId4"/>
    <p:sldId id="354" r:id="rId5"/>
    <p:sldId id="355" r:id="rId6"/>
    <p:sldId id="356" r:id="rId7"/>
    <p:sldId id="357" r:id="rId8"/>
    <p:sldId id="350" r:id="rId9"/>
    <p:sldId id="358" r:id="rId10"/>
    <p:sldId id="359" r:id="rId11"/>
    <p:sldId id="360" r:id="rId12"/>
    <p:sldId id="361" r:id="rId13"/>
    <p:sldId id="351" r:id="rId14"/>
    <p:sldId id="362" r:id="rId15"/>
    <p:sldId id="363" r:id="rId16"/>
    <p:sldId id="364" r:id="rId17"/>
    <p:sldId id="366" r:id="rId18"/>
    <p:sldId id="352" r:id="rId19"/>
    <p:sldId id="373" r:id="rId20"/>
    <p:sldId id="367" r:id="rId21"/>
    <p:sldId id="368" r:id="rId22"/>
    <p:sldId id="369" r:id="rId23"/>
    <p:sldId id="372" r:id="rId24"/>
    <p:sldId id="374" r:id="rId25"/>
  </p:sldIdLst>
  <p:sldSz cx="10160000" cy="5715000"/>
  <p:notesSz cx="6858000" cy="9144000"/>
  <p:custDataLst>
    <p:tags r:id="rId28"/>
  </p:custDataLst>
  <p:defaultTextStyle>
    <a:defPPr>
      <a:defRPr lang="en-US"/>
    </a:defPPr>
    <a:lvl1pPr marL="0" algn="l" defTabSz="4044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5130" algn="l" defTabSz="4044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10260" algn="l" defTabSz="4044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15390" algn="l" defTabSz="4044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19885" algn="l" defTabSz="4044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25015" algn="l" defTabSz="4044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30145" algn="l" defTabSz="4044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35275" algn="l" defTabSz="4044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40405" algn="l" defTabSz="4044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2538EB8-740A-E04A-89E1-AF5DCF4D0724}">
          <p14:sldIdLst>
            <p14:sldId id="347"/>
            <p14:sldId id="348"/>
            <p14:sldId id="349"/>
            <p14:sldId id="354"/>
            <p14:sldId id="355"/>
            <p14:sldId id="356"/>
            <p14:sldId id="357"/>
            <p14:sldId id="350"/>
            <p14:sldId id="358"/>
            <p14:sldId id="359"/>
            <p14:sldId id="360"/>
            <p14:sldId id="361"/>
            <p14:sldId id="351"/>
            <p14:sldId id="362"/>
            <p14:sldId id="363"/>
            <p14:sldId id="364"/>
            <p14:sldId id="366"/>
            <p14:sldId id="352"/>
            <p14:sldId id="373"/>
            <p14:sldId id="367"/>
            <p14:sldId id="368"/>
            <p14:sldId id="369"/>
            <p14:sldId id="372"/>
            <p14:sldId id="3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0" userDrawn="1">
          <p15:clr>
            <a:srgbClr val="A4A3A4"/>
          </p15:clr>
        </p15:guide>
        <p15:guide id="2" pos="299" userDrawn="1">
          <p15:clr>
            <a:srgbClr val="A4A3A4"/>
          </p15:clr>
        </p15:guide>
        <p15:guide id="3" pos="594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闫志深" initials="闫志深" lastIdx="1" clrIdx="0">
    <p:extLst>
      <p:ext uri="{19B8F6BF-5375-455C-9EA6-DF929625EA0E}">
        <p15:presenceInfo xmlns:p15="http://schemas.microsoft.com/office/powerpoint/2012/main" userId="79b9f49106da766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3A34"/>
    <a:srgbClr val="D3A951"/>
    <a:srgbClr val="C4B756"/>
    <a:srgbClr val="BB965F"/>
    <a:srgbClr val="040404"/>
    <a:srgbClr val="D1AB5D"/>
    <a:srgbClr val="252627"/>
    <a:srgbClr val="3EBF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8896" autoAdjust="0"/>
  </p:normalViewPr>
  <p:slideViewPr>
    <p:cSldViewPr snapToGrid="0" snapToObjects="1">
      <p:cViewPr varScale="1">
        <p:scale>
          <a:sx n="92" d="100"/>
          <a:sy n="92" d="100"/>
        </p:scale>
        <p:origin x="84" y="780"/>
      </p:cViewPr>
      <p:guideLst>
        <p:guide orient="horz" pos="190"/>
        <p:guide pos="299"/>
        <p:guide pos="59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D1F4-EB9B-8D4C-8330-A7FD24F71DA8}" type="datetimeFigureOut">
              <a:rPr lang="en-US" smtClean="0"/>
              <a:t>10/24/2018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3FAAED-601C-2E42-A5D2-7D875446EB6B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FB5DB0-7631-C740-8B9A-54252701A623}" type="datetimeFigureOut">
              <a:rPr lang="en-US" smtClean="0"/>
              <a:t>10/24/2018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6955A8-62FB-E247-BFB6-6D96B50CB5D7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0449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05130" algn="l" defTabSz="40449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810260" algn="l" defTabSz="40449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215390" algn="l" defTabSz="40449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619885" algn="l" defTabSz="40449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025015" algn="l" defTabSz="40449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430145" algn="l" defTabSz="40449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2835275" algn="l" defTabSz="40449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240405" algn="l" defTabSz="40449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8058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232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05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097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028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2692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9249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335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839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6049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756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999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456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6334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377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7778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532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332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52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0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73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541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9044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501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0000" y="935302"/>
            <a:ext cx="7620000" cy="1989667"/>
          </a:xfrm>
          <a:prstGeom prst="rect">
            <a:avLst/>
          </a:prstGeom>
        </p:spPr>
        <p:txBody>
          <a:bodyPr anchor="b"/>
          <a:lstStyle>
            <a:lvl1pPr algn="ctr">
              <a:defRPr sz="5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0000" y="3001698"/>
            <a:ext cx="7620000" cy="13798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FDBE89C6-1E10-4F1B-82FC-9DE45F8D8EA5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505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1521354"/>
            <a:ext cx="8763000" cy="362611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ADDDAE6B-139E-4D06-A8C3-2CBF7A7C0D49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276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0278CD9-2180-4D05-8B9C-F865B986B5FC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481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500" y="304800"/>
            <a:ext cx="8763000" cy="11049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E6AB1C3-893F-4DEA-B5B9-3CF2DA017D21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16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521354"/>
            <a:ext cx="8763000" cy="362611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3814E6A7-74F3-4E3C-8E26-F8F701F40738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771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1424782"/>
            <a:ext cx="8763000" cy="2377281"/>
          </a:xfrm>
          <a:prstGeom prst="rect">
            <a:avLst/>
          </a:prstGeom>
        </p:spPr>
        <p:txBody>
          <a:bodyPr anchor="b"/>
          <a:lstStyle>
            <a:lvl1pPr>
              <a:defRPr sz="5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824553"/>
            <a:ext cx="8763000" cy="12501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1AEBD909-7019-436A-9297-86F2A998188F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0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02A58A0F-DCC4-4C49-92DB-D09908013708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493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F2FD1288-3704-4A99-8166-0076EF1FBF91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01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C23CF9F0-B295-41BD-9A1E-C2AB7D90F835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894080" y="447040"/>
            <a:ext cx="360680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5618480" y="426720"/>
            <a:ext cx="3606800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5716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6A22002B-648A-485B-A711-AF0652F15C75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277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  <a:prstGeom prst="rect">
            <a:avLst/>
          </a:prstGeom>
        </p:spPr>
        <p:txBody>
          <a:bodyPr anchor="b"/>
          <a:lstStyle>
            <a:lvl1pPr>
              <a:defRPr sz="26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  <a:prstGeom prst="rect">
            <a:avLst/>
          </a:prstGeo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6A819B32-B848-482F-A706-C901AB047F72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010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  <a:prstGeom prst="rect">
            <a:avLst/>
          </a:prstGeom>
        </p:spPr>
        <p:txBody>
          <a:bodyPr anchor="b"/>
          <a:lstStyle>
            <a:lvl1pPr>
              <a:defRPr sz="26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321A9CE0-F940-4F51-8A7F-62C296A32FBD}" type="datetime1">
              <a:rPr lang="en-US" altLang="zh-CN" smtClean="0"/>
              <a:t>10/24/2018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97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953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49" r:id="rId12"/>
    <p:sldLayoutId id="2147483664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  <p:hf sldNum="0" hdr="0" ft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/>
          <a:stretch/>
        </p:blipFill>
        <p:spPr>
          <a:xfrm>
            <a:off x="0" y="-10160"/>
            <a:ext cx="10160000" cy="572516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0160000" cy="5715000"/>
          </a:xfrm>
          <a:prstGeom prst="rect">
            <a:avLst/>
          </a:prstGeom>
          <a:gradFill>
            <a:gsLst>
              <a:gs pos="4000">
                <a:schemeClr val="tx2">
                  <a:alpha val="85000"/>
                </a:schemeClr>
              </a:gs>
              <a:gs pos="44000">
                <a:schemeClr val="bg2">
                  <a:alpha val="85000"/>
                </a:schemeClr>
              </a:gs>
              <a:gs pos="83000">
                <a:schemeClr val="accent1">
                  <a:alpha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1854200" y="1445260"/>
            <a:ext cx="6451600" cy="2814320"/>
            <a:chOff x="1854200" y="1445260"/>
            <a:chExt cx="6451600" cy="2814320"/>
          </a:xfrm>
        </p:grpSpPr>
        <p:sp>
          <p:nvSpPr>
            <p:cNvPr id="10" name="圆角矩形 9"/>
            <p:cNvSpPr/>
            <p:nvPr/>
          </p:nvSpPr>
          <p:spPr>
            <a:xfrm>
              <a:off x="1854200" y="1445260"/>
              <a:ext cx="6451600" cy="281432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288636" y="2695714"/>
              <a:ext cx="570349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spc="600" dirty="0">
                  <a:gradFill>
                    <a:gsLst>
                      <a:gs pos="4000">
                        <a:schemeClr val="tx2"/>
                      </a:gs>
                      <a:gs pos="51000">
                        <a:schemeClr val="bg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effectLst>
                    <a:outerShdw blurRad="63500" sx="102000" sy="102000" algn="ctr" rotWithShape="0">
                      <a:schemeClr val="tx1">
                        <a:lumMod val="75000"/>
                        <a:lumOff val="25000"/>
                        <a:alpha val="40000"/>
                      </a:schemeClr>
                    </a:outerShdw>
                  </a:effectLst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渐变清新品牌宣传</a:t>
              </a: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3213819" y="1873924"/>
              <a:ext cx="3732362" cy="703834"/>
              <a:chOff x="3187748" y="1761781"/>
              <a:chExt cx="3732362" cy="703834"/>
            </a:xfrm>
          </p:grpSpPr>
          <p:sp>
            <p:nvSpPr>
              <p:cNvPr id="13" name="big-diamond_61708"/>
              <p:cNvSpPr>
                <a:spLocks noChangeAspect="1"/>
              </p:cNvSpPr>
              <p:nvPr/>
            </p:nvSpPr>
            <p:spPr bwMode="auto">
              <a:xfrm>
                <a:off x="4708106" y="1761781"/>
                <a:ext cx="743788" cy="703834"/>
              </a:xfrm>
              <a:custGeom>
                <a:avLst/>
                <a:gdLst>
                  <a:gd name="T0" fmla="*/ 5172 w 5173"/>
                  <a:gd name="T1" fmla="*/ 1894 h 4903"/>
                  <a:gd name="T2" fmla="*/ 5162 w 5173"/>
                  <a:gd name="T3" fmla="*/ 1850 h 4903"/>
                  <a:gd name="T4" fmla="*/ 5158 w 5173"/>
                  <a:gd name="T5" fmla="*/ 1838 h 4903"/>
                  <a:gd name="T6" fmla="*/ 5154 w 5173"/>
                  <a:gd name="T7" fmla="*/ 1829 h 4903"/>
                  <a:gd name="T8" fmla="*/ 4120 w 5173"/>
                  <a:gd name="T9" fmla="*/ 0 h 4903"/>
                  <a:gd name="T10" fmla="*/ 893 w 5173"/>
                  <a:gd name="T11" fmla="*/ 98 h 4903"/>
                  <a:gd name="T12" fmla="*/ 17 w 5173"/>
                  <a:gd name="T13" fmla="*/ 1834 h 4903"/>
                  <a:gd name="T14" fmla="*/ 14 w 5173"/>
                  <a:gd name="T15" fmla="*/ 1840 h 4903"/>
                  <a:gd name="T16" fmla="*/ 2 w 5173"/>
                  <a:gd name="T17" fmla="*/ 1880 h 4903"/>
                  <a:gd name="T18" fmla="*/ 1 w 5173"/>
                  <a:gd name="T19" fmla="*/ 1899 h 4903"/>
                  <a:gd name="T20" fmla="*/ 4 w 5173"/>
                  <a:gd name="T21" fmla="*/ 1948 h 4903"/>
                  <a:gd name="T22" fmla="*/ 20 w 5173"/>
                  <a:gd name="T23" fmla="*/ 1993 h 4903"/>
                  <a:gd name="T24" fmla="*/ 25 w 5173"/>
                  <a:gd name="T25" fmla="*/ 2005 h 4903"/>
                  <a:gd name="T26" fmla="*/ 35 w 5173"/>
                  <a:gd name="T27" fmla="*/ 2018 h 4903"/>
                  <a:gd name="T28" fmla="*/ 42 w 5173"/>
                  <a:gd name="T29" fmla="*/ 2028 h 4903"/>
                  <a:gd name="T30" fmla="*/ 2587 w 5173"/>
                  <a:gd name="T31" fmla="*/ 4903 h 4903"/>
                  <a:gd name="T32" fmla="*/ 5131 w 5173"/>
                  <a:gd name="T33" fmla="*/ 2028 h 4903"/>
                  <a:gd name="T34" fmla="*/ 5138 w 5173"/>
                  <a:gd name="T35" fmla="*/ 2018 h 4903"/>
                  <a:gd name="T36" fmla="*/ 5148 w 5173"/>
                  <a:gd name="T37" fmla="*/ 2005 h 4903"/>
                  <a:gd name="T38" fmla="*/ 5153 w 5173"/>
                  <a:gd name="T39" fmla="*/ 1993 h 4903"/>
                  <a:gd name="T40" fmla="*/ 5169 w 5173"/>
                  <a:gd name="T41" fmla="*/ 1948 h 4903"/>
                  <a:gd name="T42" fmla="*/ 5172 w 5173"/>
                  <a:gd name="T43" fmla="*/ 1899 h 4903"/>
                  <a:gd name="T44" fmla="*/ 3547 w 5173"/>
                  <a:gd name="T45" fmla="*/ 1732 h 4903"/>
                  <a:gd name="T46" fmla="*/ 2279 w 5173"/>
                  <a:gd name="T47" fmla="*/ 358 h 4903"/>
                  <a:gd name="T48" fmla="*/ 1163 w 5173"/>
                  <a:gd name="T49" fmla="*/ 358 h 4903"/>
                  <a:gd name="T50" fmla="*/ 1230 w 5173"/>
                  <a:gd name="T51" fmla="*/ 1732 h 4903"/>
                  <a:gd name="T52" fmla="*/ 1163 w 5173"/>
                  <a:gd name="T53" fmla="*/ 358 h 4903"/>
                  <a:gd name="T54" fmla="*/ 1226 w 5173"/>
                  <a:gd name="T55" fmla="*/ 2091 h 4903"/>
                  <a:gd name="T56" fmla="*/ 567 w 5173"/>
                  <a:gd name="T57" fmla="*/ 2091 h 4903"/>
                  <a:gd name="T58" fmla="*/ 1618 w 5173"/>
                  <a:gd name="T59" fmla="*/ 2091 h 4903"/>
                  <a:gd name="T60" fmla="*/ 2587 w 5173"/>
                  <a:gd name="T61" fmla="*/ 4288 h 4903"/>
                  <a:gd name="T62" fmla="*/ 3947 w 5173"/>
                  <a:gd name="T63" fmla="*/ 2091 h 4903"/>
                  <a:gd name="T64" fmla="*/ 3248 w 5173"/>
                  <a:gd name="T65" fmla="*/ 3677 h 4903"/>
                  <a:gd name="T66" fmla="*/ 3290 w 5173"/>
                  <a:gd name="T67" fmla="*/ 358 h 4903"/>
                  <a:gd name="T68" fmla="*/ 4704 w 5173"/>
                  <a:gd name="T69" fmla="*/ 1732 h 49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73" h="4903">
                    <a:moveTo>
                      <a:pt x="5172" y="1899"/>
                    </a:moveTo>
                    <a:lnTo>
                      <a:pt x="5172" y="1894"/>
                    </a:lnTo>
                    <a:cubicBezTo>
                      <a:pt x="5172" y="1889"/>
                      <a:pt x="5172" y="1884"/>
                      <a:pt x="5171" y="1880"/>
                    </a:cubicBezTo>
                    <a:cubicBezTo>
                      <a:pt x="5169" y="1871"/>
                      <a:pt x="5166" y="1861"/>
                      <a:pt x="5162" y="1850"/>
                    </a:cubicBezTo>
                    <a:cubicBezTo>
                      <a:pt x="5161" y="1847"/>
                      <a:pt x="5160" y="1843"/>
                      <a:pt x="5159" y="1840"/>
                    </a:cubicBezTo>
                    <a:cubicBezTo>
                      <a:pt x="5159" y="1839"/>
                      <a:pt x="5159" y="1838"/>
                      <a:pt x="5158" y="1838"/>
                    </a:cubicBezTo>
                    <a:cubicBezTo>
                      <a:pt x="5158" y="1837"/>
                      <a:pt x="5157" y="1835"/>
                      <a:pt x="5156" y="1834"/>
                    </a:cubicBezTo>
                    <a:cubicBezTo>
                      <a:pt x="5156" y="1832"/>
                      <a:pt x="5155" y="1831"/>
                      <a:pt x="5154" y="1829"/>
                    </a:cubicBezTo>
                    <a:lnTo>
                      <a:pt x="4280" y="98"/>
                    </a:lnTo>
                    <a:cubicBezTo>
                      <a:pt x="4249" y="37"/>
                      <a:pt x="4188" y="0"/>
                      <a:pt x="4120" y="0"/>
                    </a:cubicBezTo>
                    <a:lnTo>
                      <a:pt x="1053" y="0"/>
                    </a:lnTo>
                    <a:cubicBezTo>
                      <a:pt x="985" y="0"/>
                      <a:pt x="924" y="37"/>
                      <a:pt x="893" y="98"/>
                    </a:cubicBezTo>
                    <a:lnTo>
                      <a:pt x="19" y="1829"/>
                    </a:lnTo>
                    <a:cubicBezTo>
                      <a:pt x="18" y="1831"/>
                      <a:pt x="18" y="1832"/>
                      <a:pt x="17" y="1834"/>
                    </a:cubicBezTo>
                    <a:cubicBezTo>
                      <a:pt x="16" y="1835"/>
                      <a:pt x="15" y="1837"/>
                      <a:pt x="15" y="1838"/>
                    </a:cubicBezTo>
                    <a:cubicBezTo>
                      <a:pt x="14" y="1838"/>
                      <a:pt x="14" y="1839"/>
                      <a:pt x="14" y="1840"/>
                    </a:cubicBezTo>
                    <a:cubicBezTo>
                      <a:pt x="13" y="1843"/>
                      <a:pt x="12" y="1847"/>
                      <a:pt x="11" y="1850"/>
                    </a:cubicBezTo>
                    <a:cubicBezTo>
                      <a:pt x="7" y="1861"/>
                      <a:pt x="4" y="1871"/>
                      <a:pt x="2" y="1880"/>
                    </a:cubicBezTo>
                    <a:cubicBezTo>
                      <a:pt x="1" y="1884"/>
                      <a:pt x="1" y="1889"/>
                      <a:pt x="1" y="1894"/>
                    </a:cubicBezTo>
                    <a:lnTo>
                      <a:pt x="1" y="1899"/>
                    </a:lnTo>
                    <a:cubicBezTo>
                      <a:pt x="0" y="1911"/>
                      <a:pt x="0" y="1920"/>
                      <a:pt x="1" y="1928"/>
                    </a:cubicBezTo>
                    <a:cubicBezTo>
                      <a:pt x="1" y="1934"/>
                      <a:pt x="2" y="1940"/>
                      <a:pt x="4" y="1948"/>
                    </a:cubicBezTo>
                    <a:cubicBezTo>
                      <a:pt x="6" y="1958"/>
                      <a:pt x="8" y="1966"/>
                      <a:pt x="12" y="1975"/>
                    </a:cubicBezTo>
                    <a:cubicBezTo>
                      <a:pt x="14" y="1981"/>
                      <a:pt x="17" y="1987"/>
                      <a:pt x="20" y="1993"/>
                    </a:cubicBezTo>
                    <a:cubicBezTo>
                      <a:pt x="21" y="1996"/>
                      <a:pt x="23" y="1999"/>
                      <a:pt x="24" y="2002"/>
                    </a:cubicBezTo>
                    <a:cubicBezTo>
                      <a:pt x="24" y="2003"/>
                      <a:pt x="24" y="2004"/>
                      <a:pt x="25" y="2005"/>
                    </a:cubicBezTo>
                    <a:cubicBezTo>
                      <a:pt x="26" y="2006"/>
                      <a:pt x="28" y="2008"/>
                      <a:pt x="29" y="2010"/>
                    </a:cubicBezTo>
                    <a:cubicBezTo>
                      <a:pt x="31" y="2013"/>
                      <a:pt x="33" y="2018"/>
                      <a:pt x="35" y="2018"/>
                    </a:cubicBezTo>
                    <a:cubicBezTo>
                      <a:pt x="37" y="2020"/>
                      <a:pt x="39" y="2023"/>
                      <a:pt x="41" y="2026"/>
                    </a:cubicBezTo>
                    <a:cubicBezTo>
                      <a:pt x="41" y="2027"/>
                      <a:pt x="41" y="2027"/>
                      <a:pt x="42" y="2028"/>
                    </a:cubicBezTo>
                    <a:lnTo>
                      <a:pt x="2450" y="4841"/>
                    </a:lnTo>
                    <a:cubicBezTo>
                      <a:pt x="2485" y="4881"/>
                      <a:pt x="2534" y="4903"/>
                      <a:pt x="2587" y="4903"/>
                    </a:cubicBezTo>
                    <a:cubicBezTo>
                      <a:pt x="2639" y="4903"/>
                      <a:pt x="2689" y="4881"/>
                      <a:pt x="2723" y="4841"/>
                    </a:cubicBezTo>
                    <a:lnTo>
                      <a:pt x="5131" y="2028"/>
                    </a:lnTo>
                    <a:cubicBezTo>
                      <a:pt x="5132" y="2027"/>
                      <a:pt x="5132" y="2027"/>
                      <a:pt x="5132" y="2026"/>
                    </a:cubicBezTo>
                    <a:cubicBezTo>
                      <a:pt x="5134" y="2023"/>
                      <a:pt x="5136" y="2020"/>
                      <a:pt x="5138" y="2018"/>
                    </a:cubicBezTo>
                    <a:cubicBezTo>
                      <a:pt x="5140" y="2018"/>
                      <a:pt x="5142" y="2013"/>
                      <a:pt x="5144" y="2010"/>
                    </a:cubicBezTo>
                    <a:cubicBezTo>
                      <a:pt x="5146" y="2008"/>
                      <a:pt x="5147" y="2006"/>
                      <a:pt x="5148" y="2005"/>
                    </a:cubicBezTo>
                    <a:cubicBezTo>
                      <a:pt x="5149" y="2004"/>
                      <a:pt x="5149" y="2003"/>
                      <a:pt x="5149" y="2002"/>
                    </a:cubicBezTo>
                    <a:cubicBezTo>
                      <a:pt x="5151" y="1999"/>
                      <a:pt x="5152" y="1996"/>
                      <a:pt x="5153" y="1993"/>
                    </a:cubicBezTo>
                    <a:cubicBezTo>
                      <a:pt x="5157" y="1987"/>
                      <a:pt x="5159" y="1981"/>
                      <a:pt x="5162" y="1975"/>
                    </a:cubicBezTo>
                    <a:cubicBezTo>
                      <a:pt x="5165" y="1966"/>
                      <a:pt x="5167" y="1958"/>
                      <a:pt x="5169" y="1948"/>
                    </a:cubicBezTo>
                    <a:cubicBezTo>
                      <a:pt x="5171" y="1941"/>
                      <a:pt x="5172" y="1934"/>
                      <a:pt x="5173" y="1928"/>
                    </a:cubicBezTo>
                    <a:cubicBezTo>
                      <a:pt x="5173" y="1920"/>
                      <a:pt x="5173" y="1912"/>
                      <a:pt x="5172" y="1899"/>
                    </a:cubicBezTo>
                    <a:close/>
                    <a:moveTo>
                      <a:pt x="2894" y="358"/>
                    </a:moveTo>
                    <a:lnTo>
                      <a:pt x="3547" y="1732"/>
                    </a:lnTo>
                    <a:lnTo>
                      <a:pt x="1626" y="1732"/>
                    </a:lnTo>
                    <a:lnTo>
                      <a:pt x="2279" y="358"/>
                    </a:lnTo>
                    <a:lnTo>
                      <a:pt x="2894" y="358"/>
                    </a:lnTo>
                    <a:close/>
                    <a:moveTo>
                      <a:pt x="1163" y="358"/>
                    </a:moveTo>
                    <a:lnTo>
                      <a:pt x="1883" y="358"/>
                    </a:lnTo>
                    <a:lnTo>
                      <a:pt x="1230" y="1732"/>
                    </a:lnTo>
                    <a:lnTo>
                      <a:pt x="469" y="1732"/>
                    </a:lnTo>
                    <a:lnTo>
                      <a:pt x="1163" y="358"/>
                    </a:lnTo>
                    <a:close/>
                    <a:moveTo>
                      <a:pt x="567" y="2091"/>
                    </a:moveTo>
                    <a:lnTo>
                      <a:pt x="1226" y="2091"/>
                    </a:lnTo>
                    <a:lnTo>
                      <a:pt x="1925" y="3677"/>
                    </a:lnTo>
                    <a:lnTo>
                      <a:pt x="567" y="2091"/>
                    </a:lnTo>
                    <a:close/>
                    <a:moveTo>
                      <a:pt x="2587" y="4288"/>
                    </a:moveTo>
                    <a:lnTo>
                      <a:pt x="1618" y="2091"/>
                    </a:lnTo>
                    <a:lnTo>
                      <a:pt x="3555" y="2091"/>
                    </a:lnTo>
                    <a:lnTo>
                      <a:pt x="2587" y="4288"/>
                    </a:lnTo>
                    <a:close/>
                    <a:moveTo>
                      <a:pt x="3248" y="3677"/>
                    </a:moveTo>
                    <a:lnTo>
                      <a:pt x="3947" y="2091"/>
                    </a:lnTo>
                    <a:lnTo>
                      <a:pt x="4606" y="2091"/>
                    </a:lnTo>
                    <a:lnTo>
                      <a:pt x="3248" y="3677"/>
                    </a:lnTo>
                    <a:close/>
                    <a:moveTo>
                      <a:pt x="3944" y="1732"/>
                    </a:moveTo>
                    <a:lnTo>
                      <a:pt x="3290" y="358"/>
                    </a:lnTo>
                    <a:lnTo>
                      <a:pt x="4010" y="358"/>
                    </a:lnTo>
                    <a:lnTo>
                      <a:pt x="4704" y="1732"/>
                    </a:lnTo>
                    <a:lnTo>
                      <a:pt x="3944" y="1732"/>
                    </a:lnTo>
                    <a:close/>
                  </a:path>
                </a:pathLst>
              </a:custGeom>
              <a:gradFill>
                <a:gsLst>
                  <a:gs pos="0">
                    <a:schemeClr val="tx2"/>
                  </a:gs>
                  <a:gs pos="48000">
                    <a:schemeClr val="bg2"/>
                  </a:gs>
                  <a:gs pos="100000">
                    <a:schemeClr val="accent1">
                      <a:alpha val="98000"/>
                    </a:schemeClr>
                  </a:gs>
                </a:gsLst>
                <a:lin ang="5400000" scaled="1"/>
              </a:gradFill>
              <a:ln w="19050" cmpd="sng"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sp>
          <p:cxnSp>
            <p:nvCxnSpPr>
              <p:cNvPr id="16" name="直接连接符 15"/>
              <p:cNvCxnSpPr/>
              <p:nvPr/>
            </p:nvCxnSpPr>
            <p:spPr>
              <a:xfrm>
                <a:off x="3187748" y="2027434"/>
                <a:ext cx="1337094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chemeClr val="tx2"/>
                    </a:gs>
                    <a:gs pos="4900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  <a:prstDash val="dash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flipH="1">
                <a:off x="5583016" y="2027434"/>
                <a:ext cx="1337094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chemeClr val="tx2"/>
                    </a:gs>
                    <a:gs pos="4900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  <a:prstDash val="dash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文本框 20"/>
            <p:cNvSpPr txBox="1"/>
            <p:nvPr/>
          </p:nvSpPr>
          <p:spPr>
            <a:xfrm>
              <a:off x="3669773" y="3675838"/>
              <a:ext cx="28725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spc="600" dirty="0">
                  <a:gradFill>
                    <a:gsLst>
                      <a:gs pos="4000">
                        <a:schemeClr val="tx2"/>
                      </a:gs>
                      <a:gs pos="51000">
                        <a:schemeClr val="bg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effectLst>
                    <a:outerShdw blurRad="63500" sx="102000" sy="102000" algn="ctr" rotWithShape="0">
                      <a:schemeClr val="tx1">
                        <a:lumMod val="75000"/>
                        <a:lumOff val="25000"/>
                        <a:alpha val="40000"/>
                      </a:schemeClr>
                    </a:outerShdw>
                  </a:effectLst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汇报人</a:t>
              </a:r>
              <a:r>
                <a:rPr lang="zh-CN" altLang="en-US" b="1" spc="600" dirty="0" smtClean="0">
                  <a:gradFill>
                    <a:gsLst>
                      <a:gs pos="4000">
                        <a:schemeClr val="tx2"/>
                      </a:gs>
                      <a:gs pos="51000">
                        <a:schemeClr val="bg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effectLst>
                    <a:outerShdw blurRad="63500" sx="102000" sy="102000" algn="ctr" rotWithShape="0">
                      <a:schemeClr val="tx1">
                        <a:lumMod val="75000"/>
                        <a:lumOff val="25000"/>
                        <a:alpha val="40000"/>
                      </a:schemeClr>
                    </a:outerShdw>
                  </a:effectLst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：办公</a:t>
              </a:r>
              <a:endParaRPr lang="zh-CN" altLang="en-US" b="1" spc="600" dirty="0">
                <a:gradFill>
                  <a:gsLst>
                    <a:gs pos="4000">
                      <a:schemeClr val="tx2"/>
                    </a:gs>
                    <a:gs pos="5100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effectLst>
                  <a:outerShdw blurRad="63500" sx="102000" sy="102000" algn="ctr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2968445" y="4506849"/>
            <a:ext cx="4223109" cy="6177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Calibri" panose="020F0502020204030204" pitchFamily="34" charset="0"/>
                <a:ea typeface="Microsoft YaHei" panose="020B0503020204020204" pitchFamily="34" charset="-122"/>
                <a:cs typeface="Calibri" panose="020F0502020204030204" pitchFamily="34" charset="0"/>
              </a:rPr>
              <a:t>You cannot improve your past, but you can improve your future. Once time is wasted, life is wasted.</a:t>
            </a:r>
            <a:endParaRPr lang="zh-CN" alt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959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b4c856a2-dfdc-41ef-8b0d-f18a75d52a8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96342" y="1261212"/>
            <a:ext cx="8974923" cy="3786531"/>
            <a:chOff x="715610" y="1513455"/>
            <a:chExt cx="10769908" cy="4543837"/>
          </a:xfrm>
        </p:grpSpPr>
        <p:grpSp>
          <p:nvGrpSpPr>
            <p:cNvPr id="4" name="î$ľïḋè"/>
            <p:cNvGrpSpPr/>
            <p:nvPr/>
          </p:nvGrpSpPr>
          <p:grpSpPr>
            <a:xfrm>
              <a:off x="5963790" y="1513455"/>
              <a:ext cx="991925" cy="1130127"/>
              <a:chOff x="5963473" y="1789184"/>
              <a:chExt cx="991925" cy="1130127"/>
            </a:xfrm>
          </p:grpSpPr>
          <p:sp>
            <p:nvSpPr>
              <p:cNvPr id="44" name="ïŝ1iďé"/>
              <p:cNvSpPr>
                <a:spLocks/>
              </p:cNvSpPr>
              <p:nvPr/>
            </p:nvSpPr>
            <p:spPr bwMode="auto">
              <a:xfrm>
                <a:off x="5963473" y="1789184"/>
                <a:ext cx="723779" cy="1130127"/>
              </a:xfrm>
              <a:custGeom>
                <a:avLst/>
                <a:gdLst>
                  <a:gd name="T0" fmla="*/ 507 w 678"/>
                  <a:gd name="T1" fmla="*/ 763 h 1060"/>
                  <a:gd name="T2" fmla="*/ 365 w 678"/>
                  <a:gd name="T3" fmla="*/ 529 h 1060"/>
                  <a:gd name="T4" fmla="*/ 507 w 678"/>
                  <a:gd name="T5" fmla="*/ 296 h 1060"/>
                  <a:gd name="T6" fmla="*/ 678 w 678"/>
                  <a:gd name="T7" fmla="*/ 0 h 1060"/>
                  <a:gd name="T8" fmla="*/ 312 w 678"/>
                  <a:gd name="T9" fmla="*/ 0 h 1060"/>
                  <a:gd name="T10" fmla="*/ 142 w 678"/>
                  <a:gd name="T11" fmla="*/ 296 h 1060"/>
                  <a:gd name="T12" fmla="*/ 0 w 678"/>
                  <a:gd name="T13" fmla="*/ 529 h 1060"/>
                  <a:gd name="T14" fmla="*/ 142 w 678"/>
                  <a:gd name="T15" fmla="*/ 764 h 1060"/>
                  <a:gd name="T16" fmla="*/ 312 w 678"/>
                  <a:gd name="T17" fmla="*/ 1060 h 1060"/>
                  <a:gd name="T18" fmla="*/ 678 w 678"/>
                  <a:gd name="T19" fmla="*/ 1060 h 1060"/>
                  <a:gd name="T20" fmla="*/ 507 w 678"/>
                  <a:gd name="T21" fmla="*/ 763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8" h="1060">
                    <a:moveTo>
                      <a:pt x="507" y="763"/>
                    </a:moveTo>
                    <a:cubicBezTo>
                      <a:pt x="490" y="612"/>
                      <a:pt x="365" y="529"/>
                      <a:pt x="365" y="529"/>
                    </a:cubicBezTo>
                    <a:cubicBezTo>
                      <a:pt x="365" y="529"/>
                      <a:pt x="490" y="447"/>
                      <a:pt x="507" y="296"/>
                    </a:cubicBezTo>
                    <a:cubicBezTo>
                      <a:pt x="525" y="145"/>
                      <a:pt x="610" y="0"/>
                      <a:pt x="678" y="0"/>
                    </a:cubicBezTo>
                    <a:cubicBezTo>
                      <a:pt x="312" y="0"/>
                      <a:pt x="312" y="0"/>
                      <a:pt x="312" y="0"/>
                    </a:cubicBezTo>
                    <a:cubicBezTo>
                      <a:pt x="244" y="0"/>
                      <a:pt x="159" y="144"/>
                      <a:pt x="142" y="296"/>
                    </a:cubicBezTo>
                    <a:cubicBezTo>
                      <a:pt x="124" y="447"/>
                      <a:pt x="0" y="529"/>
                      <a:pt x="0" y="529"/>
                    </a:cubicBezTo>
                    <a:cubicBezTo>
                      <a:pt x="0" y="529"/>
                      <a:pt x="124" y="613"/>
                      <a:pt x="142" y="764"/>
                    </a:cubicBezTo>
                    <a:cubicBezTo>
                      <a:pt x="159" y="915"/>
                      <a:pt x="244" y="1060"/>
                      <a:pt x="312" y="1060"/>
                    </a:cubicBezTo>
                    <a:cubicBezTo>
                      <a:pt x="678" y="1060"/>
                      <a:pt x="678" y="1060"/>
                      <a:pt x="678" y="1060"/>
                    </a:cubicBezTo>
                    <a:cubicBezTo>
                      <a:pt x="610" y="1060"/>
                      <a:pt x="525" y="915"/>
                      <a:pt x="507" y="76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î$1îdè"/>
              <p:cNvSpPr>
                <a:spLocks noChangeAspect="1"/>
              </p:cNvSpPr>
              <p:nvPr/>
            </p:nvSpPr>
            <p:spPr bwMode="auto">
              <a:xfrm>
                <a:off x="6685398" y="2229391"/>
                <a:ext cx="270000" cy="270000"/>
              </a:xfrm>
              <a:custGeom>
                <a:avLst/>
                <a:gdLst>
                  <a:gd name="T0" fmla="*/ 67 w 376"/>
                  <a:gd name="T1" fmla="*/ 3 h 401"/>
                  <a:gd name="T2" fmla="*/ 62 w 376"/>
                  <a:gd name="T3" fmla="*/ 3 h 401"/>
                  <a:gd name="T4" fmla="*/ 0 w 376"/>
                  <a:gd name="T5" fmla="*/ 159 h 401"/>
                  <a:gd name="T6" fmla="*/ 65 w 376"/>
                  <a:gd name="T7" fmla="*/ 223 h 401"/>
                  <a:gd name="T8" fmla="*/ 129 w 376"/>
                  <a:gd name="T9" fmla="*/ 159 h 401"/>
                  <a:gd name="T10" fmla="*/ 67 w 376"/>
                  <a:gd name="T11" fmla="*/ 3 h 401"/>
                  <a:gd name="T12" fmla="*/ 313 w 376"/>
                  <a:gd name="T13" fmla="*/ 3 h 401"/>
                  <a:gd name="T14" fmla="*/ 309 w 376"/>
                  <a:gd name="T15" fmla="*/ 3 h 401"/>
                  <a:gd name="T16" fmla="*/ 246 w 376"/>
                  <a:gd name="T17" fmla="*/ 159 h 401"/>
                  <a:gd name="T18" fmla="*/ 311 w 376"/>
                  <a:gd name="T19" fmla="*/ 223 h 401"/>
                  <a:gd name="T20" fmla="*/ 376 w 376"/>
                  <a:gd name="T21" fmla="*/ 159 h 401"/>
                  <a:gd name="T22" fmla="*/ 313 w 376"/>
                  <a:gd name="T23" fmla="*/ 3 h 401"/>
                  <a:gd name="T24" fmla="*/ 185 w 376"/>
                  <a:gd name="T25" fmla="*/ 180 h 401"/>
                  <a:gd name="T26" fmla="*/ 123 w 376"/>
                  <a:gd name="T27" fmla="*/ 337 h 401"/>
                  <a:gd name="T28" fmla="*/ 188 w 376"/>
                  <a:gd name="T29" fmla="*/ 401 h 401"/>
                  <a:gd name="T30" fmla="*/ 253 w 376"/>
                  <a:gd name="T31" fmla="*/ 337 h 401"/>
                  <a:gd name="T32" fmla="*/ 190 w 376"/>
                  <a:gd name="T33" fmla="*/ 180 h 401"/>
                  <a:gd name="T34" fmla="*/ 185 w 376"/>
                  <a:gd name="T35" fmla="*/ 180 h 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6" h="401">
                    <a:moveTo>
                      <a:pt x="67" y="3"/>
                    </a:moveTo>
                    <a:cubicBezTo>
                      <a:pt x="67" y="0"/>
                      <a:pt x="62" y="0"/>
                      <a:pt x="62" y="3"/>
                    </a:cubicBezTo>
                    <a:cubicBezTo>
                      <a:pt x="52" y="85"/>
                      <a:pt x="0" y="102"/>
                      <a:pt x="0" y="159"/>
                    </a:cubicBezTo>
                    <a:cubicBezTo>
                      <a:pt x="0" y="195"/>
                      <a:pt x="29" y="223"/>
                      <a:pt x="65" y="223"/>
                    </a:cubicBezTo>
                    <a:cubicBezTo>
                      <a:pt x="100" y="223"/>
                      <a:pt x="129" y="195"/>
                      <a:pt x="129" y="159"/>
                    </a:cubicBezTo>
                    <a:cubicBezTo>
                      <a:pt x="129" y="102"/>
                      <a:pt x="77" y="85"/>
                      <a:pt x="67" y="3"/>
                    </a:cubicBezTo>
                    <a:close/>
                    <a:moveTo>
                      <a:pt x="313" y="3"/>
                    </a:moveTo>
                    <a:cubicBezTo>
                      <a:pt x="313" y="0"/>
                      <a:pt x="309" y="0"/>
                      <a:pt x="309" y="3"/>
                    </a:cubicBezTo>
                    <a:cubicBezTo>
                      <a:pt x="298" y="85"/>
                      <a:pt x="246" y="102"/>
                      <a:pt x="246" y="159"/>
                    </a:cubicBezTo>
                    <a:cubicBezTo>
                      <a:pt x="246" y="195"/>
                      <a:pt x="276" y="223"/>
                      <a:pt x="311" y="223"/>
                    </a:cubicBezTo>
                    <a:cubicBezTo>
                      <a:pt x="346" y="223"/>
                      <a:pt x="376" y="195"/>
                      <a:pt x="376" y="159"/>
                    </a:cubicBezTo>
                    <a:cubicBezTo>
                      <a:pt x="376" y="102"/>
                      <a:pt x="324" y="85"/>
                      <a:pt x="313" y="3"/>
                    </a:cubicBezTo>
                    <a:close/>
                    <a:moveTo>
                      <a:pt x="185" y="180"/>
                    </a:moveTo>
                    <a:cubicBezTo>
                      <a:pt x="175" y="263"/>
                      <a:pt x="123" y="280"/>
                      <a:pt x="123" y="337"/>
                    </a:cubicBezTo>
                    <a:cubicBezTo>
                      <a:pt x="123" y="372"/>
                      <a:pt x="153" y="401"/>
                      <a:pt x="188" y="401"/>
                    </a:cubicBezTo>
                    <a:cubicBezTo>
                      <a:pt x="223" y="401"/>
                      <a:pt x="253" y="372"/>
                      <a:pt x="253" y="337"/>
                    </a:cubicBezTo>
                    <a:cubicBezTo>
                      <a:pt x="253" y="280"/>
                      <a:pt x="200" y="263"/>
                      <a:pt x="190" y="180"/>
                    </a:cubicBezTo>
                    <a:cubicBezTo>
                      <a:pt x="190" y="178"/>
                      <a:pt x="186" y="178"/>
                      <a:pt x="185" y="18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5" name="îṡḻíḋé"/>
            <p:cNvGrpSpPr/>
            <p:nvPr/>
          </p:nvGrpSpPr>
          <p:grpSpPr>
            <a:xfrm>
              <a:off x="5963790" y="2684483"/>
              <a:ext cx="960540" cy="1130127"/>
              <a:chOff x="5963473" y="2960212"/>
              <a:chExt cx="960540" cy="1130127"/>
            </a:xfrm>
          </p:grpSpPr>
          <p:sp>
            <p:nvSpPr>
              <p:cNvPr id="42" name="íṣľíḑê"/>
              <p:cNvSpPr>
                <a:spLocks/>
              </p:cNvSpPr>
              <p:nvPr/>
            </p:nvSpPr>
            <p:spPr bwMode="auto">
              <a:xfrm>
                <a:off x="5963473" y="2960212"/>
                <a:ext cx="723779" cy="1130127"/>
              </a:xfrm>
              <a:custGeom>
                <a:avLst/>
                <a:gdLst>
                  <a:gd name="T0" fmla="*/ 507 w 678"/>
                  <a:gd name="T1" fmla="*/ 763 h 1060"/>
                  <a:gd name="T2" fmla="*/ 365 w 678"/>
                  <a:gd name="T3" fmla="*/ 529 h 1060"/>
                  <a:gd name="T4" fmla="*/ 507 w 678"/>
                  <a:gd name="T5" fmla="*/ 296 h 1060"/>
                  <a:gd name="T6" fmla="*/ 678 w 678"/>
                  <a:gd name="T7" fmla="*/ 0 h 1060"/>
                  <a:gd name="T8" fmla="*/ 312 w 678"/>
                  <a:gd name="T9" fmla="*/ 0 h 1060"/>
                  <a:gd name="T10" fmla="*/ 142 w 678"/>
                  <a:gd name="T11" fmla="*/ 296 h 1060"/>
                  <a:gd name="T12" fmla="*/ 0 w 678"/>
                  <a:gd name="T13" fmla="*/ 529 h 1060"/>
                  <a:gd name="T14" fmla="*/ 142 w 678"/>
                  <a:gd name="T15" fmla="*/ 764 h 1060"/>
                  <a:gd name="T16" fmla="*/ 312 w 678"/>
                  <a:gd name="T17" fmla="*/ 1060 h 1060"/>
                  <a:gd name="T18" fmla="*/ 678 w 678"/>
                  <a:gd name="T19" fmla="*/ 1060 h 1060"/>
                  <a:gd name="T20" fmla="*/ 507 w 678"/>
                  <a:gd name="T21" fmla="*/ 763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8" h="1060">
                    <a:moveTo>
                      <a:pt x="507" y="763"/>
                    </a:moveTo>
                    <a:cubicBezTo>
                      <a:pt x="490" y="612"/>
                      <a:pt x="365" y="529"/>
                      <a:pt x="365" y="529"/>
                    </a:cubicBezTo>
                    <a:cubicBezTo>
                      <a:pt x="365" y="529"/>
                      <a:pt x="490" y="447"/>
                      <a:pt x="507" y="296"/>
                    </a:cubicBezTo>
                    <a:cubicBezTo>
                      <a:pt x="525" y="144"/>
                      <a:pt x="610" y="0"/>
                      <a:pt x="678" y="0"/>
                    </a:cubicBezTo>
                    <a:cubicBezTo>
                      <a:pt x="312" y="0"/>
                      <a:pt x="312" y="0"/>
                      <a:pt x="312" y="0"/>
                    </a:cubicBezTo>
                    <a:cubicBezTo>
                      <a:pt x="244" y="0"/>
                      <a:pt x="159" y="144"/>
                      <a:pt x="142" y="296"/>
                    </a:cubicBezTo>
                    <a:cubicBezTo>
                      <a:pt x="124" y="447"/>
                      <a:pt x="0" y="529"/>
                      <a:pt x="0" y="529"/>
                    </a:cubicBezTo>
                    <a:cubicBezTo>
                      <a:pt x="0" y="529"/>
                      <a:pt x="124" y="613"/>
                      <a:pt x="142" y="764"/>
                    </a:cubicBezTo>
                    <a:cubicBezTo>
                      <a:pt x="159" y="915"/>
                      <a:pt x="244" y="1060"/>
                      <a:pt x="312" y="1060"/>
                    </a:cubicBezTo>
                    <a:cubicBezTo>
                      <a:pt x="678" y="1060"/>
                      <a:pt x="678" y="1060"/>
                      <a:pt x="678" y="1060"/>
                    </a:cubicBezTo>
                    <a:cubicBezTo>
                      <a:pt x="610" y="1060"/>
                      <a:pt x="525" y="915"/>
                      <a:pt x="507" y="7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ṥḻíḓè"/>
              <p:cNvSpPr>
                <a:spLocks noChangeAspect="1"/>
              </p:cNvSpPr>
              <p:nvPr/>
            </p:nvSpPr>
            <p:spPr bwMode="auto">
              <a:xfrm>
                <a:off x="6696557" y="3368193"/>
                <a:ext cx="227456" cy="300000"/>
              </a:xfrm>
              <a:custGeom>
                <a:avLst/>
                <a:gdLst>
                  <a:gd name="T0" fmla="*/ 256 w 256"/>
                  <a:gd name="T1" fmla="*/ 48 h 336"/>
                  <a:gd name="T2" fmla="*/ 208 w 256"/>
                  <a:gd name="T3" fmla="*/ 0 h 336"/>
                  <a:gd name="T4" fmla="*/ 160 w 256"/>
                  <a:gd name="T5" fmla="*/ 48 h 336"/>
                  <a:gd name="T6" fmla="*/ 188 w 256"/>
                  <a:gd name="T7" fmla="*/ 92 h 336"/>
                  <a:gd name="T8" fmla="*/ 122 w 256"/>
                  <a:gd name="T9" fmla="*/ 150 h 336"/>
                  <a:gd name="T10" fmla="*/ 67 w 256"/>
                  <a:gd name="T11" fmla="*/ 174 h 336"/>
                  <a:gd name="T12" fmla="*/ 67 w 256"/>
                  <a:gd name="T13" fmla="*/ 92 h 336"/>
                  <a:gd name="T14" fmla="*/ 96 w 256"/>
                  <a:gd name="T15" fmla="*/ 48 h 336"/>
                  <a:gd name="T16" fmla="*/ 48 w 256"/>
                  <a:gd name="T17" fmla="*/ 0 h 336"/>
                  <a:gd name="T18" fmla="*/ 0 w 256"/>
                  <a:gd name="T19" fmla="*/ 48 h 336"/>
                  <a:gd name="T20" fmla="*/ 29 w 256"/>
                  <a:gd name="T21" fmla="*/ 92 h 336"/>
                  <a:gd name="T22" fmla="*/ 29 w 256"/>
                  <a:gd name="T23" fmla="*/ 244 h 336"/>
                  <a:gd name="T24" fmla="*/ 0 w 256"/>
                  <a:gd name="T25" fmla="*/ 288 h 336"/>
                  <a:gd name="T26" fmla="*/ 48 w 256"/>
                  <a:gd name="T27" fmla="*/ 336 h 336"/>
                  <a:gd name="T28" fmla="*/ 96 w 256"/>
                  <a:gd name="T29" fmla="*/ 288 h 336"/>
                  <a:gd name="T30" fmla="*/ 68 w 256"/>
                  <a:gd name="T31" fmla="*/ 244 h 336"/>
                  <a:gd name="T32" fmla="*/ 133 w 256"/>
                  <a:gd name="T33" fmla="*/ 186 h 336"/>
                  <a:gd name="T34" fmla="*/ 226 w 256"/>
                  <a:gd name="T35" fmla="*/ 92 h 336"/>
                  <a:gd name="T36" fmla="*/ 256 w 256"/>
                  <a:gd name="T37" fmla="*/ 48 h 336"/>
                  <a:gd name="T38" fmla="*/ 20 w 256"/>
                  <a:gd name="T39" fmla="*/ 48 h 336"/>
                  <a:gd name="T40" fmla="*/ 48 w 256"/>
                  <a:gd name="T41" fmla="*/ 20 h 336"/>
                  <a:gd name="T42" fmla="*/ 75 w 256"/>
                  <a:gd name="T43" fmla="*/ 48 h 336"/>
                  <a:gd name="T44" fmla="*/ 48 w 256"/>
                  <a:gd name="T45" fmla="*/ 76 h 336"/>
                  <a:gd name="T46" fmla="*/ 20 w 256"/>
                  <a:gd name="T47" fmla="*/ 48 h 336"/>
                  <a:gd name="T48" fmla="*/ 48 w 256"/>
                  <a:gd name="T49" fmla="*/ 316 h 336"/>
                  <a:gd name="T50" fmla="*/ 20 w 256"/>
                  <a:gd name="T51" fmla="*/ 288 h 336"/>
                  <a:gd name="T52" fmla="*/ 48 w 256"/>
                  <a:gd name="T53" fmla="*/ 260 h 336"/>
                  <a:gd name="T54" fmla="*/ 75 w 256"/>
                  <a:gd name="T55" fmla="*/ 288 h 336"/>
                  <a:gd name="T56" fmla="*/ 48 w 256"/>
                  <a:gd name="T57" fmla="*/ 316 h 336"/>
                  <a:gd name="T58" fmla="*/ 208 w 256"/>
                  <a:gd name="T59" fmla="*/ 76 h 336"/>
                  <a:gd name="T60" fmla="*/ 180 w 256"/>
                  <a:gd name="T61" fmla="*/ 48 h 336"/>
                  <a:gd name="T62" fmla="*/ 208 w 256"/>
                  <a:gd name="T63" fmla="*/ 20 h 336"/>
                  <a:gd name="T64" fmla="*/ 235 w 256"/>
                  <a:gd name="T65" fmla="*/ 48 h 336"/>
                  <a:gd name="T66" fmla="*/ 208 w 256"/>
                  <a:gd name="T67" fmla="*/ 76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56" h="336">
                    <a:moveTo>
                      <a:pt x="256" y="48"/>
                    </a:moveTo>
                    <a:cubicBezTo>
                      <a:pt x="256" y="21"/>
                      <a:pt x="234" y="0"/>
                      <a:pt x="208" y="0"/>
                    </a:cubicBezTo>
                    <a:cubicBezTo>
                      <a:pt x="181" y="0"/>
                      <a:pt x="160" y="21"/>
                      <a:pt x="160" y="48"/>
                    </a:cubicBezTo>
                    <a:cubicBezTo>
                      <a:pt x="160" y="67"/>
                      <a:pt x="171" y="84"/>
                      <a:pt x="188" y="92"/>
                    </a:cubicBezTo>
                    <a:cubicBezTo>
                      <a:pt x="183" y="131"/>
                      <a:pt x="158" y="138"/>
                      <a:pt x="122" y="150"/>
                    </a:cubicBezTo>
                    <a:cubicBezTo>
                      <a:pt x="105" y="155"/>
                      <a:pt x="84" y="162"/>
                      <a:pt x="67" y="17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84" y="85"/>
                      <a:pt x="96" y="68"/>
                      <a:pt x="96" y="48"/>
                    </a:cubicBezTo>
                    <a:cubicBezTo>
                      <a:pt x="96" y="21"/>
                      <a:pt x="74" y="0"/>
                      <a:pt x="48" y="0"/>
                    </a:cubicBezTo>
                    <a:cubicBezTo>
                      <a:pt x="21" y="0"/>
                      <a:pt x="0" y="21"/>
                      <a:pt x="0" y="48"/>
                    </a:cubicBezTo>
                    <a:cubicBezTo>
                      <a:pt x="0" y="68"/>
                      <a:pt x="12" y="85"/>
                      <a:pt x="29" y="92"/>
                    </a:cubicBezTo>
                    <a:cubicBezTo>
                      <a:pt x="29" y="244"/>
                      <a:pt x="29" y="244"/>
                      <a:pt x="29" y="244"/>
                    </a:cubicBezTo>
                    <a:cubicBezTo>
                      <a:pt x="12" y="251"/>
                      <a:pt x="0" y="268"/>
                      <a:pt x="0" y="288"/>
                    </a:cubicBezTo>
                    <a:cubicBezTo>
                      <a:pt x="0" y="314"/>
                      <a:pt x="21" y="336"/>
                      <a:pt x="48" y="336"/>
                    </a:cubicBezTo>
                    <a:cubicBezTo>
                      <a:pt x="74" y="336"/>
                      <a:pt x="96" y="314"/>
                      <a:pt x="96" y="288"/>
                    </a:cubicBezTo>
                    <a:cubicBezTo>
                      <a:pt x="96" y="268"/>
                      <a:pt x="84" y="252"/>
                      <a:pt x="68" y="244"/>
                    </a:cubicBezTo>
                    <a:cubicBezTo>
                      <a:pt x="72" y="205"/>
                      <a:pt x="97" y="197"/>
                      <a:pt x="133" y="186"/>
                    </a:cubicBezTo>
                    <a:cubicBezTo>
                      <a:pt x="170" y="175"/>
                      <a:pt x="220" y="159"/>
                      <a:pt x="226" y="92"/>
                    </a:cubicBezTo>
                    <a:cubicBezTo>
                      <a:pt x="244" y="85"/>
                      <a:pt x="256" y="68"/>
                      <a:pt x="256" y="48"/>
                    </a:cubicBezTo>
                    <a:close/>
                    <a:moveTo>
                      <a:pt x="20" y="48"/>
                    </a:moveTo>
                    <a:cubicBezTo>
                      <a:pt x="20" y="33"/>
                      <a:pt x="32" y="20"/>
                      <a:pt x="48" y="20"/>
                    </a:cubicBezTo>
                    <a:cubicBezTo>
                      <a:pt x="63" y="20"/>
                      <a:pt x="75" y="33"/>
                      <a:pt x="75" y="48"/>
                    </a:cubicBezTo>
                    <a:cubicBezTo>
                      <a:pt x="75" y="63"/>
                      <a:pt x="63" y="76"/>
                      <a:pt x="48" y="76"/>
                    </a:cubicBezTo>
                    <a:cubicBezTo>
                      <a:pt x="32" y="76"/>
                      <a:pt x="20" y="63"/>
                      <a:pt x="20" y="48"/>
                    </a:cubicBezTo>
                    <a:close/>
                    <a:moveTo>
                      <a:pt x="48" y="316"/>
                    </a:moveTo>
                    <a:cubicBezTo>
                      <a:pt x="32" y="316"/>
                      <a:pt x="20" y="303"/>
                      <a:pt x="20" y="288"/>
                    </a:cubicBezTo>
                    <a:cubicBezTo>
                      <a:pt x="20" y="273"/>
                      <a:pt x="32" y="260"/>
                      <a:pt x="48" y="260"/>
                    </a:cubicBezTo>
                    <a:cubicBezTo>
                      <a:pt x="63" y="260"/>
                      <a:pt x="75" y="273"/>
                      <a:pt x="75" y="288"/>
                    </a:cubicBezTo>
                    <a:cubicBezTo>
                      <a:pt x="75" y="303"/>
                      <a:pt x="63" y="316"/>
                      <a:pt x="48" y="316"/>
                    </a:cubicBezTo>
                    <a:close/>
                    <a:moveTo>
                      <a:pt x="208" y="76"/>
                    </a:moveTo>
                    <a:cubicBezTo>
                      <a:pt x="192" y="76"/>
                      <a:pt x="180" y="63"/>
                      <a:pt x="180" y="48"/>
                    </a:cubicBezTo>
                    <a:cubicBezTo>
                      <a:pt x="180" y="33"/>
                      <a:pt x="192" y="20"/>
                      <a:pt x="208" y="20"/>
                    </a:cubicBezTo>
                    <a:cubicBezTo>
                      <a:pt x="223" y="20"/>
                      <a:pt x="235" y="33"/>
                      <a:pt x="235" y="48"/>
                    </a:cubicBezTo>
                    <a:cubicBezTo>
                      <a:pt x="235" y="63"/>
                      <a:pt x="223" y="76"/>
                      <a:pt x="208" y="7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6" name="ïşľïde"/>
            <p:cNvGrpSpPr/>
            <p:nvPr/>
          </p:nvGrpSpPr>
          <p:grpSpPr>
            <a:xfrm>
              <a:off x="5226979" y="3263328"/>
              <a:ext cx="996446" cy="1130127"/>
              <a:chOff x="5226662" y="3539057"/>
              <a:chExt cx="996446" cy="1130127"/>
            </a:xfrm>
          </p:grpSpPr>
          <p:sp>
            <p:nvSpPr>
              <p:cNvPr id="40" name="íṧļïḋé"/>
              <p:cNvSpPr>
                <a:spLocks/>
              </p:cNvSpPr>
              <p:nvPr/>
            </p:nvSpPr>
            <p:spPr bwMode="auto">
              <a:xfrm>
                <a:off x="5499329" y="3539057"/>
                <a:ext cx="723779" cy="1130127"/>
              </a:xfrm>
              <a:custGeom>
                <a:avLst/>
                <a:gdLst>
                  <a:gd name="T0" fmla="*/ 171 w 678"/>
                  <a:gd name="T1" fmla="*/ 297 h 1060"/>
                  <a:gd name="T2" fmla="*/ 313 w 678"/>
                  <a:gd name="T3" fmla="*/ 531 h 1060"/>
                  <a:gd name="T4" fmla="*/ 171 w 678"/>
                  <a:gd name="T5" fmla="*/ 765 h 1060"/>
                  <a:gd name="T6" fmla="*/ 0 w 678"/>
                  <a:gd name="T7" fmla="*/ 1060 h 1060"/>
                  <a:gd name="T8" fmla="*/ 366 w 678"/>
                  <a:gd name="T9" fmla="*/ 1060 h 1060"/>
                  <a:gd name="T10" fmla="*/ 536 w 678"/>
                  <a:gd name="T11" fmla="*/ 765 h 1060"/>
                  <a:gd name="T12" fmla="*/ 678 w 678"/>
                  <a:gd name="T13" fmla="*/ 531 h 1060"/>
                  <a:gd name="T14" fmla="*/ 536 w 678"/>
                  <a:gd name="T15" fmla="*/ 297 h 1060"/>
                  <a:gd name="T16" fmla="*/ 366 w 678"/>
                  <a:gd name="T17" fmla="*/ 0 h 1060"/>
                  <a:gd name="T18" fmla="*/ 0 w 678"/>
                  <a:gd name="T19" fmla="*/ 0 h 1060"/>
                  <a:gd name="T20" fmla="*/ 171 w 678"/>
                  <a:gd name="T21" fmla="*/ 297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8" h="1060">
                    <a:moveTo>
                      <a:pt x="171" y="297"/>
                    </a:moveTo>
                    <a:cubicBezTo>
                      <a:pt x="188" y="448"/>
                      <a:pt x="313" y="531"/>
                      <a:pt x="313" y="531"/>
                    </a:cubicBezTo>
                    <a:cubicBezTo>
                      <a:pt x="313" y="531"/>
                      <a:pt x="188" y="614"/>
                      <a:pt x="171" y="765"/>
                    </a:cubicBezTo>
                    <a:cubicBezTo>
                      <a:pt x="153" y="916"/>
                      <a:pt x="68" y="1060"/>
                      <a:pt x="0" y="1060"/>
                    </a:cubicBezTo>
                    <a:cubicBezTo>
                      <a:pt x="366" y="1060"/>
                      <a:pt x="366" y="1060"/>
                      <a:pt x="366" y="1060"/>
                    </a:cubicBezTo>
                    <a:cubicBezTo>
                      <a:pt x="434" y="1060"/>
                      <a:pt x="519" y="916"/>
                      <a:pt x="536" y="765"/>
                    </a:cubicBezTo>
                    <a:cubicBezTo>
                      <a:pt x="554" y="614"/>
                      <a:pt x="678" y="531"/>
                      <a:pt x="678" y="531"/>
                    </a:cubicBezTo>
                    <a:cubicBezTo>
                      <a:pt x="678" y="531"/>
                      <a:pt x="554" y="448"/>
                      <a:pt x="536" y="297"/>
                    </a:cubicBezTo>
                    <a:cubicBezTo>
                      <a:pt x="519" y="145"/>
                      <a:pt x="434" y="0"/>
                      <a:pt x="36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8" y="0"/>
                      <a:pt x="153" y="146"/>
                      <a:pt x="171" y="2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íṥ1idè"/>
              <p:cNvSpPr>
                <a:spLocks noChangeAspect="1"/>
              </p:cNvSpPr>
              <p:nvPr/>
            </p:nvSpPr>
            <p:spPr bwMode="auto">
              <a:xfrm>
                <a:off x="5226662" y="3951319"/>
                <a:ext cx="288699" cy="300000"/>
              </a:xfrm>
              <a:custGeom>
                <a:avLst/>
                <a:gdLst>
                  <a:gd name="T0" fmla="*/ 320 w 357"/>
                  <a:gd name="T1" fmla="*/ 129 h 371"/>
                  <a:gd name="T2" fmla="*/ 212 w 357"/>
                  <a:gd name="T3" fmla="*/ 10 h 371"/>
                  <a:gd name="T4" fmla="*/ 23 w 357"/>
                  <a:gd name="T5" fmla="*/ 201 h 371"/>
                  <a:gd name="T6" fmla="*/ 7 w 357"/>
                  <a:gd name="T7" fmla="*/ 257 h 371"/>
                  <a:gd name="T8" fmla="*/ 59 w 357"/>
                  <a:gd name="T9" fmla="*/ 285 h 371"/>
                  <a:gd name="T10" fmla="*/ 74 w 357"/>
                  <a:gd name="T11" fmla="*/ 280 h 371"/>
                  <a:gd name="T12" fmla="*/ 106 w 357"/>
                  <a:gd name="T13" fmla="*/ 299 h 371"/>
                  <a:gd name="T14" fmla="*/ 129 w 357"/>
                  <a:gd name="T15" fmla="*/ 352 h 371"/>
                  <a:gd name="T16" fmla="*/ 151 w 357"/>
                  <a:gd name="T17" fmla="*/ 368 h 371"/>
                  <a:gd name="T18" fmla="*/ 192 w 357"/>
                  <a:gd name="T19" fmla="*/ 353 h 371"/>
                  <a:gd name="T20" fmla="*/ 201 w 357"/>
                  <a:gd name="T21" fmla="*/ 334 h 371"/>
                  <a:gd name="T22" fmla="*/ 181 w 357"/>
                  <a:gd name="T23" fmla="*/ 317 h 371"/>
                  <a:gd name="T24" fmla="*/ 162 w 357"/>
                  <a:gd name="T25" fmla="*/ 274 h 371"/>
                  <a:gd name="T26" fmla="*/ 182 w 357"/>
                  <a:gd name="T27" fmla="*/ 252 h 371"/>
                  <a:gd name="T28" fmla="*/ 331 w 357"/>
                  <a:gd name="T29" fmla="*/ 288 h 371"/>
                  <a:gd name="T30" fmla="*/ 320 w 357"/>
                  <a:gd name="T31" fmla="*/ 129 h 371"/>
                  <a:gd name="T32" fmla="*/ 309 w 357"/>
                  <a:gd name="T33" fmla="*/ 249 h 371"/>
                  <a:gd name="T34" fmla="*/ 240 w 357"/>
                  <a:gd name="T35" fmla="*/ 164 h 371"/>
                  <a:gd name="T36" fmla="*/ 225 w 357"/>
                  <a:gd name="T37" fmla="*/ 52 h 371"/>
                  <a:gd name="T38" fmla="*/ 292 w 357"/>
                  <a:gd name="T39" fmla="*/ 143 h 371"/>
                  <a:gd name="T40" fmla="*/ 309 w 357"/>
                  <a:gd name="T41" fmla="*/ 249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7" h="371">
                    <a:moveTo>
                      <a:pt x="320" y="129"/>
                    </a:moveTo>
                    <a:cubicBezTo>
                      <a:pt x="289" y="56"/>
                      <a:pt x="238" y="0"/>
                      <a:pt x="212" y="10"/>
                    </a:cubicBezTo>
                    <a:cubicBezTo>
                      <a:pt x="168" y="28"/>
                      <a:pt x="238" y="113"/>
                      <a:pt x="23" y="201"/>
                    </a:cubicBezTo>
                    <a:cubicBezTo>
                      <a:pt x="4" y="208"/>
                      <a:pt x="0" y="239"/>
                      <a:pt x="7" y="257"/>
                    </a:cubicBezTo>
                    <a:cubicBezTo>
                      <a:pt x="15" y="275"/>
                      <a:pt x="41" y="293"/>
                      <a:pt x="59" y="285"/>
                    </a:cubicBezTo>
                    <a:cubicBezTo>
                      <a:pt x="62" y="284"/>
                      <a:pt x="74" y="280"/>
                      <a:pt x="74" y="280"/>
                    </a:cubicBezTo>
                    <a:cubicBezTo>
                      <a:pt x="87" y="298"/>
                      <a:pt x="101" y="287"/>
                      <a:pt x="106" y="299"/>
                    </a:cubicBezTo>
                    <a:cubicBezTo>
                      <a:pt x="112" y="312"/>
                      <a:pt x="125" y="342"/>
                      <a:pt x="129" y="352"/>
                    </a:cubicBezTo>
                    <a:cubicBezTo>
                      <a:pt x="134" y="362"/>
                      <a:pt x="144" y="371"/>
                      <a:pt x="151" y="368"/>
                    </a:cubicBezTo>
                    <a:cubicBezTo>
                      <a:pt x="158" y="366"/>
                      <a:pt x="182" y="356"/>
                      <a:pt x="192" y="353"/>
                    </a:cubicBezTo>
                    <a:cubicBezTo>
                      <a:pt x="201" y="349"/>
                      <a:pt x="203" y="341"/>
                      <a:pt x="201" y="334"/>
                    </a:cubicBezTo>
                    <a:cubicBezTo>
                      <a:pt x="197" y="327"/>
                      <a:pt x="185" y="325"/>
                      <a:pt x="181" y="317"/>
                    </a:cubicBezTo>
                    <a:cubicBezTo>
                      <a:pt x="178" y="309"/>
                      <a:pt x="166" y="282"/>
                      <a:pt x="162" y="274"/>
                    </a:cubicBezTo>
                    <a:cubicBezTo>
                      <a:pt x="158" y="262"/>
                      <a:pt x="168" y="253"/>
                      <a:pt x="182" y="252"/>
                    </a:cubicBezTo>
                    <a:cubicBezTo>
                      <a:pt x="280" y="241"/>
                      <a:pt x="298" y="302"/>
                      <a:pt x="331" y="288"/>
                    </a:cubicBezTo>
                    <a:cubicBezTo>
                      <a:pt x="357" y="278"/>
                      <a:pt x="352" y="203"/>
                      <a:pt x="320" y="129"/>
                    </a:cubicBezTo>
                    <a:close/>
                    <a:moveTo>
                      <a:pt x="309" y="249"/>
                    </a:moveTo>
                    <a:cubicBezTo>
                      <a:pt x="303" y="251"/>
                      <a:pt x="265" y="221"/>
                      <a:pt x="240" y="164"/>
                    </a:cubicBezTo>
                    <a:cubicBezTo>
                      <a:pt x="216" y="106"/>
                      <a:pt x="219" y="54"/>
                      <a:pt x="225" y="52"/>
                    </a:cubicBezTo>
                    <a:cubicBezTo>
                      <a:pt x="230" y="49"/>
                      <a:pt x="268" y="86"/>
                      <a:pt x="292" y="143"/>
                    </a:cubicBezTo>
                    <a:cubicBezTo>
                      <a:pt x="317" y="201"/>
                      <a:pt x="315" y="247"/>
                      <a:pt x="309" y="2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ïṧľiḋê"/>
            <p:cNvGrpSpPr/>
            <p:nvPr/>
          </p:nvGrpSpPr>
          <p:grpSpPr>
            <a:xfrm>
              <a:off x="5174081" y="2099414"/>
              <a:ext cx="1049344" cy="1131016"/>
              <a:chOff x="5173764" y="2375143"/>
              <a:chExt cx="1049344" cy="1131016"/>
            </a:xfrm>
          </p:grpSpPr>
          <p:sp>
            <p:nvSpPr>
              <p:cNvPr id="38" name="ïṧḻîḋé"/>
              <p:cNvSpPr>
                <a:spLocks noChangeAspect="1"/>
              </p:cNvSpPr>
              <p:nvPr/>
            </p:nvSpPr>
            <p:spPr bwMode="auto">
              <a:xfrm>
                <a:off x="5173764" y="2755327"/>
                <a:ext cx="360000" cy="360000"/>
              </a:xfrm>
              <a:custGeom>
                <a:avLst/>
                <a:gdLst>
                  <a:gd name="T0" fmla="*/ 360 w 400"/>
                  <a:gd name="T1" fmla="*/ 184 h 400"/>
                  <a:gd name="T2" fmla="*/ 360 w 400"/>
                  <a:gd name="T3" fmla="*/ 216 h 400"/>
                  <a:gd name="T4" fmla="*/ 400 w 400"/>
                  <a:gd name="T5" fmla="*/ 200 h 400"/>
                  <a:gd name="T6" fmla="*/ 200 w 400"/>
                  <a:gd name="T7" fmla="*/ 90 h 400"/>
                  <a:gd name="T8" fmla="*/ 200 w 400"/>
                  <a:gd name="T9" fmla="*/ 310 h 400"/>
                  <a:gd name="T10" fmla="*/ 200 w 400"/>
                  <a:gd name="T11" fmla="*/ 90 h 400"/>
                  <a:gd name="T12" fmla="*/ 120 w 400"/>
                  <a:gd name="T13" fmla="*/ 200 h 400"/>
                  <a:gd name="T14" fmla="*/ 280 w 400"/>
                  <a:gd name="T15" fmla="*/ 200 h 400"/>
                  <a:gd name="T16" fmla="*/ 59 w 400"/>
                  <a:gd name="T17" fmla="*/ 200 h 400"/>
                  <a:gd name="T18" fmla="*/ 20 w 400"/>
                  <a:gd name="T19" fmla="*/ 184 h 400"/>
                  <a:gd name="T20" fmla="*/ 20 w 400"/>
                  <a:gd name="T21" fmla="*/ 216 h 400"/>
                  <a:gd name="T22" fmla="*/ 59 w 400"/>
                  <a:gd name="T23" fmla="*/ 200 h 400"/>
                  <a:gd name="T24" fmla="*/ 216 w 400"/>
                  <a:gd name="T25" fmla="*/ 40 h 400"/>
                  <a:gd name="T26" fmla="*/ 200 w 400"/>
                  <a:gd name="T27" fmla="*/ 0 h 400"/>
                  <a:gd name="T28" fmla="*/ 184 w 400"/>
                  <a:gd name="T29" fmla="*/ 40 h 400"/>
                  <a:gd name="T30" fmla="*/ 200 w 400"/>
                  <a:gd name="T31" fmla="*/ 340 h 400"/>
                  <a:gd name="T32" fmla="*/ 184 w 400"/>
                  <a:gd name="T33" fmla="*/ 380 h 400"/>
                  <a:gd name="T34" fmla="*/ 216 w 400"/>
                  <a:gd name="T35" fmla="*/ 380 h 400"/>
                  <a:gd name="T36" fmla="*/ 200 w 400"/>
                  <a:gd name="T37" fmla="*/ 340 h 400"/>
                  <a:gd name="T38" fmla="*/ 350 w 400"/>
                  <a:gd name="T39" fmla="*/ 50 h 400"/>
                  <a:gd name="T40" fmla="*/ 310 w 400"/>
                  <a:gd name="T41" fmla="*/ 67 h 400"/>
                  <a:gd name="T42" fmla="*/ 333 w 400"/>
                  <a:gd name="T43" fmla="*/ 89 h 400"/>
                  <a:gd name="T44" fmla="*/ 66 w 400"/>
                  <a:gd name="T45" fmla="*/ 311 h 400"/>
                  <a:gd name="T46" fmla="*/ 50 w 400"/>
                  <a:gd name="T47" fmla="*/ 350 h 400"/>
                  <a:gd name="T48" fmla="*/ 89 w 400"/>
                  <a:gd name="T49" fmla="*/ 333 h 400"/>
                  <a:gd name="T50" fmla="*/ 66 w 400"/>
                  <a:gd name="T51" fmla="*/ 311 h 400"/>
                  <a:gd name="T52" fmla="*/ 50 w 400"/>
                  <a:gd name="T53" fmla="*/ 50 h 400"/>
                  <a:gd name="T54" fmla="*/ 66 w 400"/>
                  <a:gd name="T55" fmla="*/ 89 h 400"/>
                  <a:gd name="T56" fmla="*/ 89 w 400"/>
                  <a:gd name="T57" fmla="*/ 67 h 400"/>
                  <a:gd name="T58" fmla="*/ 310 w 400"/>
                  <a:gd name="T59" fmla="*/ 333 h 400"/>
                  <a:gd name="T60" fmla="*/ 350 w 400"/>
                  <a:gd name="T61" fmla="*/ 350 h 400"/>
                  <a:gd name="T62" fmla="*/ 333 w 400"/>
                  <a:gd name="T63" fmla="*/ 311 h 400"/>
                  <a:gd name="T64" fmla="*/ 310 w 400"/>
                  <a:gd name="T65" fmla="*/ 333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0" h="400">
                    <a:moveTo>
                      <a:pt x="380" y="184"/>
                    </a:moveTo>
                    <a:cubicBezTo>
                      <a:pt x="376" y="184"/>
                      <a:pt x="364" y="184"/>
                      <a:pt x="360" y="184"/>
                    </a:cubicBezTo>
                    <a:cubicBezTo>
                      <a:pt x="349" y="184"/>
                      <a:pt x="340" y="191"/>
                      <a:pt x="340" y="200"/>
                    </a:cubicBezTo>
                    <a:cubicBezTo>
                      <a:pt x="340" y="209"/>
                      <a:pt x="349" y="216"/>
                      <a:pt x="360" y="216"/>
                    </a:cubicBezTo>
                    <a:cubicBezTo>
                      <a:pt x="364" y="216"/>
                      <a:pt x="376" y="216"/>
                      <a:pt x="380" y="216"/>
                    </a:cubicBezTo>
                    <a:cubicBezTo>
                      <a:pt x="391" y="216"/>
                      <a:pt x="400" y="209"/>
                      <a:pt x="400" y="200"/>
                    </a:cubicBezTo>
                    <a:cubicBezTo>
                      <a:pt x="400" y="191"/>
                      <a:pt x="391" y="184"/>
                      <a:pt x="380" y="184"/>
                    </a:cubicBezTo>
                    <a:close/>
                    <a:moveTo>
                      <a:pt x="200" y="90"/>
                    </a:moveTo>
                    <a:cubicBezTo>
                      <a:pt x="139" y="90"/>
                      <a:pt x="90" y="139"/>
                      <a:pt x="90" y="200"/>
                    </a:cubicBezTo>
                    <a:cubicBezTo>
                      <a:pt x="90" y="261"/>
                      <a:pt x="139" y="310"/>
                      <a:pt x="200" y="310"/>
                    </a:cubicBezTo>
                    <a:cubicBezTo>
                      <a:pt x="261" y="310"/>
                      <a:pt x="310" y="261"/>
                      <a:pt x="310" y="200"/>
                    </a:cubicBezTo>
                    <a:cubicBezTo>
                      <a:pt x="310" y="139"/>
                      <a:pt x="261" y="90"/>
                      <a:pt x="200" y="90"/>
                    </a:cubicBezTo>
                    <a:close/>
                    <a:moveTo>
                      <a:pt x="200" y="280"/>
                    </a:moveTo>
                    <a:cubicBezTo>
                      <a:pt x="156" y="280"/>
                      <a:pt x="120" y="244"/>
                      <a:pt x="120" y="200"/>
                    </a:cubicBezTo>
                    <a:cubicBezTo>
                      <a:pt x="120" y="156"/>
                      <a:pt x="156" y="120"/>
                      <a:pt x="200" y="120"/>
                    </a:cubicBezTo>
                    <a:cubicBezTo>
                      <a:pt x="244" y="120"/>
                      <a:pt x="280" y="156"/>
                      <a:pt x="280" y="200"/>
                    </a:cubicBezTo>
                    <a:cubicBezTo>
                      <a:pt x="280" y="244"/>
                      <a:pt x="244" y="280"/>
                      <a:pt x="200" y="280"/>
                    </a:cubicBezTo>
                    <a:close/>
                    <a:moveTo>
                      <a:pt x="59" y="200"/>
                    </a:moveTo>
                    <a:cubicBezTo>
                      <a:pt x="59" y="191"/>
                      <a:pt x="51" y="184"/>
                      <a:pt x="40" y="184"/>
                    </a:cubicBezTo>
                    <a:cubicBezTo>
                      <a:pt x="36" y="184"/>
                      <a:pt x="23" y="184"/>
                      <a:pt x="20" y="184"/>
                    </a:cubicBezTo>
                    <a:cubicBezTo>
                      <a:pt x="9" y="184"/>
                      <a:pt x="0" y="191"/>
                      <a:pt x="0" y="200"/>
                    </a:cubicBezTo>
                    <a:cubicBezTo>
                      <a:pt x="0" y="209"/>
                      <a:pt x="9" y="216"/>
                      <a:pt x="20" y="216"/>
                    </a:cubicBezTo>
                    <a:cubicBezTo>
                      <a:pt x="23" y="216"/>
                      <a:pt x="36" y="216"/>
                      <a:pt x="40" y="216"/>
                    </a:cubicBezTo>
                    <a:cubicBezTo>
                      <a:pt x="51" y="216"/>
                      <a:pt x="59" y="209"/>
                      <a:pt x="59" y="200"/>
                    </a:cubicBezTo>
                    <a:close/>
                    <a:moveTo>
                      <a:pt x="200" y="60"/>
                    </a:moveTo>
                    <a:cubicBezTo>
                      <a:pt x="209" y="60"/>
                      <a:pt x="216" y="51"/>
                      <a:pt x="216" y="40"/>
                    </a:cubicBezTo>
                    <a:cubicBezTo>
                      <a:pt x="216" y="36"/>
                      <a:pt x="216" y="24"/>
                      <a:pt x="216" y="20"/>
                    </a:cubicBezTo>
                    <a:cubicBezTo>
                      <a:pt x="216" y="9"/>
                      <a:pt x="209" y="0"/>
                      <a:pt x="200" y="0"/>
                    </a:cubicBezTo>
                    <a:cubicBezTo>
                      <a:pt x="191" y="0"/>
                      <a:pt x="184" y="9"/>
                      <a:pt x="184" y="20"/>
                    </a:cubicBezTo>
                    <a:cubicBezTo>
                      <a:pt x="184" y="24"/>
                      <a:pt x="184" y="36"/>
                      <a:pt x="184" y="40"/>
                    </a:cubicBezTo>
                    <a:cubicBezTo>
                      <a:pt x="184" y="51"/>
                      <a:pt x="191" y="60"/>
                      <a:pt x="200" y="60"/>
                    </a:cubicBezTo>
                    <a:close/>
                    <a:moveTo>
                      <a:pt x="200" y="340"/>
                    </a:moveTo>
                    <a:cubicBezTo>
                      <a:pt x="191" y="340"/>
                      <a:pt x="184" y="349"/>
                      <a:pt x="184" y="360"/>
                    </a:cubicBezTo>
                    <a:cubicBezTo>
                      <a:pt x="184" y="364"/>
                      <a:pt x="184" y="376"/>
                      <a:pt x="184" y="380"/>
                    </a:cubicBezTo>
                    <a:cubicBezTo>
                      <a:pt x="184" y="391"/>
                      <a:pt x="191" y="400"/>
                      <a:pt x="200" y="400"/>
                    </a:cubicBezTo>
                    <a:cubicBezTo>
                      <a:pt x="209" y="400"/>
                      <a:pt x="216" y="391"/>
                      <a:pt x="216" y="380"/>
                    </a:cubicBezTo>
                    <a:cubicBezTo>
                      <a:pt x="216" y="376"/>
                      <a:pt x="216" y="364"/>
                      <a:pt x="216" y="360"/>
                    </a:cubicBezTo>
                    <a:cubicBezTo>
                      <a:pt x="216" y="349"/>
                      <a:pt x="209" y="340"/>
                      <a:pt x="200" y="340"/>
                    </a:cubicBezTo>
                    <a:close/>
                    <a:moveTo>
                      <a:pt x="347" y="75"/>
                    </a:moveTo>
                    <a:cubicBezTo>
                      <a:pt x="355" y="67"/>
                      <a:pt x="356" y="56"/>
                      <a:pt x="350" y="50"/>
                    </a:cubicBezTo>
                    <a:cubicBezTo>
                      <a:pt x="344" y="44"/>
                      <a:pt x="332" y="45"/>
                      <a:pt x="324" y="53"/>
                    </a:cubicBezTo>
                    <a:cubicBezTo>
                      <a:pt x="322" y="55"/>
                      <a:pt x="313" y="64"/>
                      <a:pt x="310" y="67"/>
                    </a:cubicBezTo>
                    <a:cubicBezTo>
                      <a:pt x="303" y="74"/>
                      <a:pt x="301" y="86"/>
                      <a:pt x="308" y="92"/>
                    </a:cubicBezTo>
                    <a:cubicBezTo>
                      <a:pt x="314" y="98"/>
                      <a:pt x="325" y="97"/>
                      <a:pt x="333" y="89"/>
                    </a:cubicBezTo>
                    <a:cubicBezTo>
                      <a:pt x="335" y="87"/>
                      <a:pt x="345" y="77"/>
                      <a:pt x="347" y="75"/>
                    </a:cubicBezTo>
                    <a:close/>
                    <a:moveTo>
                      <a:pt x="66" y="311"/>
                    </a:moveTo>
                    <a:cubicBezTo>
                      <a:pt x="64" y="313"/>
                      <a:pt x="55" y="322"/>
                      <a:pt x="52" y="325"/>
                    </a:cubicBezTo>
                    <a:cubicBezTo>
                      <a:pt x="45" y="332"/>
                      <a:pt x="43" y="344"/>
                      <a:pt x="50" y="350"/>
                    </a:cubicBezTo>
                    <a:cubicBezTo>
                      <a:pt x="56" y="356"/>
                      <a:pt x="67" y="355"/>
                      <a:pt x="75" y="347"/>
                    </a:cubicBezTo>
                    <a:cubicBezTo>
                      <a:pt x="77" y="345"/>
                      <a:pt x="87" y="335"/>
                      <a:pt x="89" y="333"/>
                    </a:cubicBezTo>
                    <a:cubicBezTo>
                      <a:pt x="97" y="325"/>
                      <a:pt x="98" y="314"/>
                      <a:pt x="92" y="308"/>
                    </a:cubicBezTo>
                    <a:cubicBezTo>
                      <a:pt x="86" y="302"/>
                      <a:pt x="74" y="303"/>
                      <a:pt x="66" y="311"/>
                    </a:cubicBezTo>
                    <a:close/>
                    <a:moveTo>
                      <a:pt x="75" y="53"/>
                    </a:moveTo>
                    <a:cubicBezTo>
                      <a:pt x="67" y="45"/>
                      <a:pt x="56" y="44"/>
                      <a:pt x="50" y="50"/>
                    </a:cubicBezTo>
                    <a:cubicBezTo>
                      <a:pt x="43" y="56"/>
                      <a:pt x="45" y="67"/>
                      <a:pt x="52" y="75"/>
                    </a:cubicBezTo>
                    <a:cubicBezTo>
                      <a:pt x="55" y="77"/>
                      <a:pt x="64" y="87"/>
                      <a:pt x="66" y="89"/>
                    </a:cubicBezTo>
                    <a:cubicBezTo>
                      <a:pt x="74" y="97"/>
                      <a:pt x="86" y="98"/>
                      <a:pt x="92" y="92"/>
                    </a:cubicBezTo>
                    <a:cubicBezTo>
                      <a:pt x="98" y="86"/>
                      <a:pt x="97" y="74"/>
                      <a:pt x="89" y="67"/>
                    </a:cubicBezTo>
                    <a:cubicBezTo>
                      <a:pt x="87" y="64"/>
                      <a:pt x="77" y="55"/>
                      <a:pt x="75" y="53"/>
                    </a:cubicBezTo>
                    <a:close/>
                    <a:moveTo>
                      <a:pt x="310" y="333"/>
                    </a:moveTo>
                    <a:cubicBezTo>
                      <a:pt x="313" y="335"/>
                      <a:pt x="322" y="345"/>
                      <a:pt x="324" y="347"/>
                    </a:cubicBezTo>
                    <a:cubicBezTo>
                      <a:pt x="332" y="355"/>
                      <a:pt x="344" y="356"/>
                      <a:pt x="350" y="350"/>
                    </a:cubicBezTo>
                    <a:cubicBezTo>
                      <a:pt x="356" y="344"/>
                      <a:pt x="355" y="332"/>
                      <a:pt x="347" y="325"/>
                    </a:cubicBezTo>
                    <a:cubicBezTo>
                      <a:pt x="345" y="322"/>
                      <a:pt x="335" y="313"/>
                      <a:pt x="333" y="311"/>
                    </a:cubicBezTo>
                    <a:cubicBezTo>
                      <a:pt x="325" y="303"/>
                      <a:pt x="314" y="302"/>
                      <a:pt x="308" y="308"/>
                    </a:cubicBezTo>
                    <a:cubicBezTo>
                      <a:pt x="301" y="314"/>
                      <a:pt x="303" y="325"/>
                      <a:pt x="310" y="3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îSḻîḍé"/>
              <p:cNvSpPr>
                <a:spLocks/>
              </p:cNvSpPr>
              <p:nvPr/>
            </p:nvSpPr>
            <p:spPr bwMode="auto">
              <a:xfrm>
                <a:off x="5499329" y="2375143"/>
                <a:ext cx="723779" cy="1131016"/>
              </a:xfrm>
              <a:custGeom>
                <a:avLst/>
                <a:gdLst>
                  <a:gd name="T0" fmla="*/ 171 w 678"/>
                  <a:gd name="T1" fmla="*/ 297 h 1061"/>
                  <a:gd name="T2" fmla="*/ 313 w 678"/>
                  <a:gd name="T3" fmla="*/ 532 h 1061"/>
                  <a:gd name="T4" fmla="*/ 171 w 678"/>
                  <a:gd name="T5" fmla="*/ 765 h 1061"/>
                  <a:gd name="T6" fmla="*/ 0 w 678"/>
                  <a:gd name="T7" fmla="*/ 1061 h 1061"/>
                  <a:gd name="T8" fmla="*/ 366 w 678"/>
                  <a:gd name="T9" fmla="*/ 1061 h 1061"/>
                  <a:gd name="T10" fmla="*/ 536 w 678"/>
                  <a:gd name="T11" fmla="*/ 765 h 1061"/>
                  <a:gd name="T12" fmla="*/ 678 w 678"/>
                  <a:gd name="T13" fmla="*/ 532 h 1061"/>
                  <a:gd name="T14" fmla="*/ 536 w 678"/>
                  <a:gd name="T15" fmla="*/ 297 h 1061"/>
                  <a:gd name="T16" fmla="*/ 366 w 678"/>
                  <a:gd name="T17" fmla="*/ 0 h 1061"/>
                  <a:gd name="T18" fmla="*/ 0 w 678"/>
                  <a:gd name="T19" fmla="*/ 0 h 1061"/>
                  <a:gd name="T20" fmla="*/ 171 w 678"/>
                  <a:gd name="T21" fmla="*/ 297 h 1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8" h="1061">
                    <a:moveTo>
                      <a:pt x="171" y="297"/>
                    </a:moveTo>
                    <a:cubicBezTo>
                      <a:pt x="188" y="449"/>
                      <a:pt x="313" y="532"/>
                      <a:pt x="313" y="532"/>
                    </a:cubicBezTo>
                    <a:cubicBezTo>
                      <a:pt x="313" y="532"/>
                      <a:pt x="188" y="614"/>
                      <a:pt x="171" y="765"/>
                    </a:cubicBezTo>
                    <a:cubicBezTo>
                      <a:pt x="153" y="916"/>
                      <a:pt x="68" y="1061"/>
                      <a:pt x="0" y="1061"/>
                    </a:cubicBezTo>
                    <a:cubicBezTo>
                      <a:pt x="366" y="1061"/>
                      <a:pt x="366" y="1061"/>
                      <a:pt x="366" y="1061"/>
                    </a:cubicBezTo>
                    <a:cubicBezTo>
                      <a:pt x="434" y="1061"/>
                      <a:pt x="519" y="916"/>
                      <a:pt x="536" y="765"/>
                    </a:cubicBezTo>
                    <a:cubicBezTo>
                      <a:pt x="554" y="614"/>
                      <a:pt x="678" y="532"/>
                      <a:pt x="678" y="532"/>
                    </a:cubicBezTo>
                    <a:cubicBezTo>
                      <a:pt x="678" y="532"/>
                      <a:pt x="554" y="448"/>
                      <a:pt x="536" y="297"/>
                    </a:cubicBezTo>
                    <a:cubicBezTo>
                      <a:pt x="519" y="146"/>
                      <a:pt x="434" y="0"/>
                      <a:pt x="36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8" y="0"/>
                      <a:pt x="153" y="146"/>
                      <a:pt x="171" y="2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" name="iṩlïḍê"/>
            <p:cNvGrpSpPr/>
            <p:nvPr/>
          </p:nvGrpSpPr>
          <p:grpSpPr>
            <a:xfrm>
              <a:off x="5963790" y="3856584"/>
              <a:ext cx="1024225" cy="1130127"/>
              <a:chOff x="5963473" y="4132313"/>
              <a:chExt cx="1024225" cy="1130127"/>
            </a:xfrm>
          </p:grpSpPr>
          <p:sp>
            <p:nvSpPr>
              <p:cNvPr id="36" name="ïṩļiḋê"/>
              <p:cNvSpPr>
                <a:spLocks/>
              </p:cNvSpPr>
              <p:nvPr/>
            </p:nvSpPr>
            <p:spPr bwMode="auto">
              <a:xfrm>
                <a:off x="5963473" y="4132313"/>
                <a:ext cx="723779" cy="1130127"/>
              </a:xfrm>
              <a:custGeom>
                <a:avLst/>
                <a:gdLst>
                  <a:gd name="T0" fmla="*/ 507 w 678"/>
                  <a:gd name="T1" fmla="*/ 763 h 1060"/>
                  <a:gd name="T2" fmla="*/ 365 w 678"/>
                  <a:gd name="T3" fmla="*/ 529 h 1060"/>
                  <a:gd name="T4" fmla="*/ 507 w 678"/>
                  <a:gd name="T5" fmla="*/ 296 h 1060"/>
                  <a:gd name="T6" fmla="*/ 678 w 678"/>
                  <a:gd name="T7" fmla="*/ 0 h 1060"/>
                  <a:gd name="T8" fmla="*/ 312 w 678"/>
                  <a:gd name="T9" fmla="*/ 0 h 1060"/>
                  <a:gd name="T10" fmla="*/ 142 w 678"/>
                  <a:gd name="T11" fmla="*/ 296 h 1060"/>
                  <a:gd name="T12" fmla="*/ 0 w 678"/>
                  <a:gd name="T13" fmla="*/ 529 h 1060"/>
                  <a:gd name="T14" fmla="*/ 142 w 678"/>
                  <a:gd name="T15" fmla="*/ 764 h 1060"/>
                  <a:gd name="T16" fmla="*/ 312 w 678"/>
                  <a:gd name="T17" fmla="*/ 1060 h 1060"/>
                  <a:gd name="T18" fmla="*/ 678 w 678"/>
                  <a:gd name="T19" fmla="*/ 1060 h 1060"/>
                  <a:gd name="T20" fmla="*/ 507 w 678"/>
                  <a:gd name="T21" fmla="*/ 763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8" h="1060">
                    <a:moveTo>
                      <a:pt x="507" y="763"/>
                    </a:moveTo>
                    <a:cubicBezTo>
                      <a:pt x="490" y="612"/>
                      <a:pt x="365" y="529"/>
                      <a:pt x="365" y="529"/>
                    </a:cubicBezTo>
                    <a:cubicBezTo>
                      <a:pt x="365" y="529"/>
                      <a:pt x="490" y="447"/>
                      <a:pt x="507" y="296"/>
                    </a:cubicBezTo>
                    <a:cubicBezTo>
                      <a:pt x="525" y="144"/>
                      <a:pt x="610" y="0"/>
                      <a:pt x="678" y="0"/>
                    </a:cubicBezTo>
                    <a:cubicBezTo>
                      <a:pt x="312" y="0"/>
                      <a:pt x="312" y="0"/>
                      <a:pt x="312" y="0"/>
                    </a:cubicBezTo>
                    <a:cubicBezTo>
                      <a:pt x="244" y="0"/>
                      <a:pt x="159" y="144"/>
                      <a:pt x="142" y="296"/>
                    </a:cubicBezTo>
                    <a:cubicBezTo>
                      <a:pt x="124" y="447"/>
                      <a:pt x="0" y="529"/>
                      <a:pt x="0" y="529"/>
                    </a:cubicBezTo>
                    <a:cubicBezTo>
                      <a:pt x="0" y="529"/>
                      <a:pt x="124" y="613"/>
                      <a:pt x="142" y="764"/>
                    </a:cubicBezTo>
                    <a:cubicBezTo>
                      <a:pt x="159" y="915"/>
                      <a:pt x="244" y="1060"/>
                      <a:pt x="312" y="1060"/>
                    </a:cubicBezTo>
                    <a:cubicBezTo>
                      <a:pt x="678" y="1060"/>
                      <a:pt x="678" y="1060"/>
                      <a:pt x="678" y="1060"/>
                    </a:cubicBezTo>
                    <a:cubicBezTo>
                      <a:pt x="610" y="1060"/>
                      <a:pt x="525" y="915"/>
                      <a:pt x="507" y="76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ṣḻîďe"/>
              <p:cNvSpPr>
                <a:spLocks noChangeAspect="1"/>
              </p:cNvSpPr>
              <p:nvPr/>
            </p:nvSpPr>
            <p:spPr bwMode="auto">
              <a:xfrm>
                <a:off x="6648393" y="4541505"/>
                <a:ext cx="339305" cy="339305"/>
              </a:xfrm>
              <a:custGeom>
                <a:avLst/>
                <a:gdLst>
                  <a:gd name="T0" fmla="*/ 390 w 403"/>
                  <a:gd name="T1" fmla="*/ 150 h 404"/>
                  <a:gd name="T2" fmla="*/ 241 w 403"/>
                  <a:gd name="T3" fmla="*/ 110 h 404"/>
                  <a:gd name="T4" fmla="*/ 215 w 403"/>
                  <a:gd name="T5" fmla="*/ 13 h 404"/>
                  <a:gd name="T6" fmla="*/ 195 w 403"/>
                  <a:gd name="T7" fmla="*/ 2 h 404"/>
                  <a:gd name="T8" fmla="*/ 14 w 403"/>
                  <a:gd name="T9" fmla="*/ 51 h 404"/>
                  <a:gd name="T10" fmla="*/ 2 w 403"/>
                  <a:gd name="T11" fmla="*/ 70 h 404"/>
                  <a:gd name="T12" fmla="*/ 67 w 403"/>
                  <a:gd name="T13" fmla="*/ 311 h 404"/>
                  <a:gd name="T14" fmla="*/ 86 w 403"/>
                  <a:gd name="T15" fmla="*/ 322 h 404"/>
                  <a:gd name="T16" fmla="*/ 159 w 403"/>
                  <a:gd name="T17" fmla="*/ 302 h 404"/>
                  <a:gd name="T18" fmla="*/ 149 w 403"/>
                  <a:gd name="T19" fmla="*/ 339 h 404"/>
                  <a:gd name="T20" fmla="*/ 160 w 403"/>
                  <a:gd name="T21" fmla="*/ 358 h 404"/>
                  <a:gd name="T22" fmla="*/ 322 w 403"/>
                  <a:gd name="T23" fmla="*/ 401 h 404"/>
                  <a:gd name="T24" fmla="*/ 342 w 403"/>
                  <a:gd name="T25" fmla="*/ 391 h 404"/>
                  <a:gd name="T26" fmla="*/ 401 w 403"/>
                  <a:gd name="T27" fmla="*/ 169 h 404"/>
                  <a:gd name="T28" fmla="*/ 390 w 403"/>
                  <a:gd name="T29" fmla="*/ 150 h 404"/>
                  <a:gd name="T30" fmla="*/ 34 w 403"/>
                  <a:gd name="T31" fmla="*/ 75 h 404"/>
                  <a:gd name="T32" fmla="*/ 191 w 403"/>
                  <a:gd name="T33" fmla="*/ 33 h 404"/>
                  <a:gd name="T34" fmla="*/ 249 w 403"/>
                  <a:gd name="T35" fmla="*/ 249 h 404"/>
                  <a:gd name="T36" fmla="*/ 92 w 403"/>
                  <a:gd name="T37" fmla="*/ 291 h 404"/>
                  <a:gd name="T38" fmla="*/ 34 w 403"/>
                  <a:gd name="T39" fmla="*/ 75 h 404"/>
                  <a:gd name="T40" fmla="*/ 315 w 403"/>
                  <a:gd name="T41" fmla="*/ 371 h 404"/>
                  <a:gd name="T42" fmla="*/ 179 w 403"/>
                  <a:gd name="T43" fmla="*/ 334 h 404"/>
                  <a:gd name="T44" fmla="*/ 190 w 403"/>
                  <a:gd name="T45" fmla="*/ 294 h 404"/>
                  <a:gd name="T46" fmla="*/ 268 w 403"/>
                  <a:gd name="T47" fmla="*/ 273 h 404"/>
                  <a:gd name="T48" fmla="*/ 279 w 403"/>
                  <a:gd name="T49" fmla="*/ 254 h 404"/>
                  <a:gd name="T50" fmla="*/ 249 w 403"/>
                  <a:gd name="T51" fmla="*/ 142 h 404"/>
                  <a:gd name="T52" fmla="*/ 368 w 403"/>
                  <a:gd name="T53" fmla="*/ 174 h 404"/>
                  <a:gd name="T54" fmla="*/ 315 w 403"/>
                  <a:gd name="T55" fmla="*/ 371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03" h="404">
                    <a:moveTo>
                      <a:pt x="390" y="150"/>
                    </a:moveTo>
                    <a:cubicBezTo>
                      <a:pt x="241" y="110"/>
                      <a:pt x="241" y="110"/>
                      <a:pt x="241" y="110"/>
                    </a:cubicBezTo>
                    <a:cubicBezTo>
                      <a:pt x="215" y="13"/>
                      <a:pt x="215" y="13"/>
                      <a:pt x="215" y="13"/>
                    </a:cubicBezTo>
                    <a:cubicBezTo>
                      <a:pt x="213" y="5"/>
                      <a:pt x="204" y="0"/>
                      <a:pt x="195" y="2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5" y="53"/>
                      <a:pt x="0" y="62"/>
                      <a:pt x="2" y="70"/>
                    </a:cubicBezTo>
                    <a:cubicBezTo>
                      <a:pt x="67" y="311"/>
                      <a:pt x="67" y="311"/>
                      <a:pt x="67" y="311"/>
                    </a:cubicBezTo>
                    <a:cubicBezTo>
                      <a:pt x="69" y="319"/>
                      <a:pt x="78" y="324"/>
                      <a:pt x="86" y="322"/>
                    </a:cubicBezTo>
                    <a:cubicBezTo>
                      <a:pt x="159" y="302"/>
                      <a:pt x="159" y="302"/>
                      <a:pt x="159" y="302"/>
                    </a:cubicBezTo>
                    <a:cubicBezTo>
                      <a:pt x="149" y="339"/>
                      <a:pt x="149" y="339"/>
                      <a:pt x="149" y="339"/>
                    </a:cubicBezTo>
                    <a:cubicBezTo>
                      <a:pt x="147" y="347"/>
                      <a:pt x="152" y="356"/>
                      <a:pt x="160" y="358"/>
                    </a:cubicBezTo>
                    <a:cubicBezTo>
                      <a:pt x="322" y="401"/>
                      <a:pt x="322" y="401"/>
                      <a:pt x="322" y="401"/>
                    </a:cubicBezTo>
                    <a:cubicBezTo>
                      <a:pt x="331" y="404"/>
                      <a:pt x="340" y="399"/>
                      <a:pt x="342" y="391"/>
                    </a:cubicBezTo>
                    <a:cubicBezTo>
                      <a:pt x="401" y="169"/>
                      <a:pt x="401" y="169"/>
                      <a:pt x="401" y="169"/>
                    </a:cubicBezTo>
                    <a:cubicBezTo>
                      <a:pt x="403" y="161"/>
                      <a:pt x="398" y="152"/>
                      <a:pt x="390" y="150"/>
                    </a:cubicBezTo>
                    <a:close/>
                    <a:moveTo>
                      <a:pt x="34" y="75"/>
                    </a:moveTo>
                    <a:cubicBezTo>
                      <a:pt x="191" y="33"/>
                      <a:pt x="191" y="33"/>
                      <a:pt x="191" y="33"/>
                    </a:cubicBezTo>
                    <a:cubicBezTo>
                      <a:pt x="249" y="249"/>
                      <a:pt x="249" y="249"/>
                      <a:pt x="249" y="249"/>
                    </a:cubicBezTo>
                    <a:cubicBezTo>
                      <a:pt x="92" y="291"/>
                      <a:pt x="92" y="291"/>
                      <a:pt x="92" y="291"/>
                    </a:cubicBezTo>
                    <a:lnTo>
                      <a:pt x="34" y="75"/>
                    </a:lnTo>
                    <a:close/>
                    <a:moveTo>
                      <a:pt x="315" y="371"/>
                    </a:moveTo>
                    <a:cubicBezTo>
                      <a:pt x="179" y="334"/>
                      <a:pt x="179" y="334"/>
                      <a:pt x="179" y="334"/>
                    </a:cubicBezTo>
                    <a:cubicBezTo>
                      <a:pt x="190" y="294"/>
                      <a:pt x="190" y="294"/>
                      <a:pt x="190" y="294"/>
                    </a:cubicBezTo>
                    <a:cubicBezTo>
                      <a:pt x="268" y="273"/>
                      <a:pt x="268" y="273"/>
                      <a:pt x="268" y="273"/>
                    </a:cubicBezTo>
                    <a:cubicBezTo>
                      <a:pt x="276" y="271"/>
                      <a:pt x="282" y="262"/>
                      <a:pt x="279" y="254"/>
                    </a:cubicBezTo>
                    <a:cubicBezTo>
                      <a:pt x="249" y="142"/>
                      <a:pt x="249" y="142"/>
                      <a:pt x="249" y="142"/>
                    </a:cubicBezTo>
                    <a:cubicBezTo>
                      <a:pt x="368" y="174"/>
                      <a:pt x="368" y="174"/>
                      <a:pt x="368" y="174"/>
                    </a:cubicBezTo>
                    <a:lnTo>
                      <a:pt x="315" y="37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" name="ísľîḍè"/>
            <p:cNvGrpSpPr/>
            <p:nvPr/>
          </p:nvGrpSpPr>
          <p:grpSpPr>
            <a:xfrm>
              <a:off x="5086348" y="4435429"/>
              <a:ext cx="1137077" cy="1130127"/>
              <a:chOff x="5086031" y="4711158"/>
              <a:chExt cx="1137077" cy="1130127"/>
            </a:xfrm>
          </p:grpSpPr>
          <p:sp>
            <p:nvSpPr>
              <p:cNvPr id="34" name="ïṧ1íḍè"/>
              <p:cNvSpPr>
                <a:spLocks/>
              </p:cNvSpPr>
              <p:nvPr/>
            </p:nvSpPr>
            <p:spPr bwMode="auto">
              <a:xfrm>
                <a:off x="5499329" y="4711158"/>
                <a:ext cx="723779" cy="1130127"/>
              </a:xfrm>
              <a:custGeom>
                <a:avLst/>
                <a:gdLst>
                  <a:gd name="T0" fmla="*/ 171 w 678"/>
                  <a:gd name="T1" fmla="*/ 297 h 1060"/>
                  <a:gd name="T2" fmla="*/ 313 w 678"/>
                  <a:gd name="T3" fmla="*/ 531 h 1060"/>
                  <a:gd name="T4" fmla="*/ 171 w 678"/>
                  <a:gd name="T5" fmla="*/ 765 h 1060"/>
                  <a:gd name="T6" fmla="*/ 0 w 678"/>
                  <a:gd name="T7" fmla="*/ 1060 h 1060"/>
                  <a:gd name="T8" fmla="*/ 366 w 678"/>
                  <a:gd name="T9" fmla="*/ 1060 h 1060"/>
                  <a:gd name="T10" fmla="*/ 536 w 678"/>
                  <a:gd name="T11" fmla="*/ 765 h 1060"/>
                  <a:gd name="T12" fmla="*/ 678 w 678"/>
                  <a:gd name="T13" fmla="*/ 531 h 1060"/>
                  <a:gd name="T14" fmla="*/ 536 w 678"/>
                  <a:gd name="T15" fmla="*/ 297 h 1060"/>
                  <a:gd name="T16" fmla="*/ 366 w 678"/>
                  <a:gd name="T17" fmla="*/ 0 h 1060"/>
                  <a:gd name="T18" fmla="*/ 0 w 678"/>
                  <a:gd name="T19" fmla="*/ 0 h 1060"/>
                  <a:gd name="T20" fmla="*/ 171 w 678"/>
                  <a:gd name="T21" fmla="*/ 297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8" h="1060">
                    <a:moveTo>
                      <a:pt x="171" y="297"/>
                    </a:moveTo>
                    <a:cubicBezTo>
                      <a:pt x="188" y="448"/>
                      <a:pt x="313" y="531"/>
                      <a:pt x="313" y="531"/>
                    </a:cubicBezTo>
                    <a:cubicBezTo>
                      <a:pt x="313" y="531"/>
                      <a:pt x="188" y="614"/>
                      <a:pt x="171" y="765"/>
                    </a:cubicBezTo>
                    <a:cubicBezTo>
                      <a:pt x="153" y="916"/>
                      <a:pt x="68" y="1060"/>
                      <a:pt x="0" y="1060"/>
                    </a:cubicBezTo>
                    <a:cubicBezTo>
                      <a:pt x="366" y="1060"/>
                      <a:pt x="366" y="1060"/>
                      <a:pt x="366" y="1060"/>
                    </a:cubicBezTo>
                    <a:cubicBezTo>
                      <a:pt x="434" y="1060"/>
                      <a:pt x="519" y="916"/>
                      <a:pt x="536" y="765"/>
                    </a:cubicBezTo>
                    <a:cubicBezTo>
                      <a:pt x="554" y="614"/>
                      <a:pt x="678" y="531"/>
                      <a:pt x="678" y="531"/>
                    </a:cubicBezTo>
                    <a:cubicBezTo>
                      <a:pt x="678" y="531"/>
                      <a:pt x="554" y="448"/>
                      <a:pt x="536" y="297"/>
                    </a:cubicBezTo>
                    <a:cubicBezTo>
                      <a:pt x="519" y="145"/>
                      <a:pt x="434" y="0"/>
                      <a:pt x="36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8" y="0"/>
                      <a:pt x="153" y="146"/>
                      <a:pt x="171" y="29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sļiḍê"/>
              <p:cNvSpPr/>
              <p:nvPr/>
            </p:nvSpPr>
            <p:spPr>
              <a:xfrm rot="19805204">
                <a:off x="5086031" y="4960426"/>
                <a:ext cx="576999" cy="57699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spcFirstLastPara="0" vert="horz" wrap="square" lIns="143061" tIns="55880" rIns="143061" bIns="55880" anchor="ctr" anchorCtr="0">
                <a:normAutofit/>
              </a:bodyPr>
              <a:lstStyle/>
              <a:p>
                <a:pPr lvl="0" algn="ctr" defTabSz="195580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id-ID" sz="2400">
                    <a:solidFill>
                      <a:schemeClr val="accent6"/>
                    </a:solidFill>
                  </a:rPr>
                  <a:t></a:t>
                </a:r>
              </a:p>
            </p:txBody>
          </p:sp>
        </p:grpSp>
        <p:cxnSp>
          <p:nvCxnSpPr>
            <p:cNvPr id="10" name="Connector: Elbow 22"/>
            <p:cNvCxnSpPr/>
            <p:nvPr/>
          </p:nvCxnSpPr>
          <p:spPr>
            <a:xfrm>
              <a:off x="7110544" y="2099414"/>
              <a:ext cx="1324903" cy="835432"/>
            </a:xfrm>
            <a:prstGeom prst="bentConnector3">
              <a:avLst/>
            </a:prstGeom>
            <a:ln w="12700">
              <a:solidFill>
                <a:schemeClr val="accent5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or: Elbow 24"/>
            <p:cNvCxnSpPr/>
            <p:nvPr/>
          </p:nvCxnSpPr>
          <p:spPr>
            <a:xfrm>
              <a:off x="7099889" y="3232960"/>
              <a:ext cx="1324903" cy="835432"/>
            </a:xfrm>
            <a:prstGeom prst="bentConnector3">
              <a:avLst/>
            </a:prstGeom>
            <a:ln w="12700">
              <a:solidFill>
                <a:schemeClr val="accent3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or: Elbow 26"/>
            <p:cNvCxnSpPr/>
            <p:nvPr/>
          </p:nvCxnSpPr>
          <p:spPr>
            <a:xfrm>
              <a:off x="7106398" y="4405924"/>
              <a:ext cx="1324903" cy="835432"/>
            </a:xfrm>
            <a:prstGeom prst="bentConnector3">
              <a:avLst/>
            </a:prstGeom>
            <a:ln w="12700">
              <a:solidFill>
                <a:schemeClr val="accent1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or: Elbow 28"/>
            <p:cNvCxnSpPr/>
            <p:nvPr/>
          </p:nvCxnSpPr>
          <p:spPr>
            <a:xfrm>
              <a:off x="3711301" y="1841871"/>
              <a:ext cx="1324903" cy="835432"/>
            </a:xfrm>
            <a:prstGeom prst="bentConnector3">
              <a:avLst/>
            </a:prstGeom>
            <a:ln w="12700">
              <a:solidFill>
                <a:schemeClr val="accent4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or: Elbow 30"/>
            <p:cNvCxnSpPr/>
            <p:nvPr/>
          </p:nvCxnSpPr>
          <p:spPr>
            <a:xfrm>
              <a:off x="3715359" y="2976393"/>
              <a:ext cx="1324903" cy="835432"/>
            </a:xfrm>
            <a:prstGeom prst="bentConnector3">
              <a:avLst/>
            </a:prstGeom>
            <a:ln w="12700">
              <a:solidFill>
                <a:schemeClr val="accent2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or: Elbow 32"/>
            <p:cNvCxnSpPr/>
            <p:nvPr/>
          </p:nvCxnSpPr>
          <p:spPr>
            <a:xfrm>
              <a:off x="3712995" y="4147871"/>
              <a:ext cx="1324903" cy="835432"/>
            </a:xfrm>
            <a:prstGeom prst="bentConnector3">
              <a:avLst/>
            </a:prstGeom>
            <a:ln w="12700">
              <a:solidFill>
                <a:schemeClr val="accent6"/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îşḷïdè"/>
            <p:cNvGrpSpPr/>
            <p:nvPr/>
          </p:nvGrpSpPr>
          <p:grpSpPr>
            <a:xfrm>
              <a:off x="717304" y="3975590"/>
              <a:ext cx="2995692" cy="983472"/>
              <a:chOff x="4410146" y="3865260"/>
              <a:chExt cx="2475841" cy="983472"/>
            </a:xfrm>
          </p:grpSpPr>
          <p:sp>
            <p:nvSpPr>
              <p:cNvPr id="32" name="ïşlíḓé"/>
              <p:cNvSpPr txBox="1">
                <a:spLocks/>
              </p:cNvSpPr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0" tIns="0" rIns="288000" bIns="0" anchor="b" anchorCtr="0">
                <a:normAutofit/>
              </a:bodyPr>
              <a:lstStyle/>
              <a:p>
                <a:pPr algn="r" latinLnBrk="0"/>
                <a:r>
                  <a:rPr lang="zh-CN" altLang="en-US" sz="1400">
                    <a:solidFill>
                      <a:schemeClr val="accent6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33" name="îŝľïďê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17" name="îŝḻîḋê"/>
            <p:cNvGrpSpPr/>
            <p:nvPr/>
          </p:nvGrpSpPr>
          <p:grpSpPr>
            <a:xfrm>
              <a:off x="719668" y="2819088"/>
              <a:ext cx="2995692" cy="983472"/>
              <a:chOff x="4410146" y="3865260"/>
              <a:chExt cx="2475841" cy="983472"/>
            </a:xfrm>
          </p:grpSpPr>
          <p:sp>
            <p:nvSpPr>
              <p:cNvPr id="30" name="isliḓè"/>
              <p:cNvSpPr txBox="1">
                <a:spLocks/>
              </p:cNvSpPr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0" tIns="0" rIns="288000" bIns="0" anchor="b" anchorCtr="0">
                <a:normAutofit/>
              </a:bodyPr>
              <a:lstStyle/>
              <a:p>
                <a:pPr algn="r" latinLnBrk="0"/>
                <a:r>
                  <a:rPr lang="zh-CN" altLang="en-US" sz="1400">
                    <a:solidFill>
                      <a:schemeClr val="accent2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31" name="íśḻïḑé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18" name="îṧlïdê"/>
            <p:cNvGrpSpPr/>
            <p:nvPr/>
          </p:nvGrpSpPr>
          <p:grpSpPr>
            <a:xfrm>
              <a:off x="715610" y="1647784"/>
              <a:ext cx="2995692" cy="983472"/>
              <a:chOff x="4410146" y="3865260"/>
              <a:chExt cx="2475841" cy="983472"/>
            </a:xfrm>
          </p:grpSpPr>
          <p:sp>
            <p:nvSpPr>
              <p:cNvPr id="28" name="î$ļíḑè"/>
              <p:cNvSpPr txBox="1">
                <a:spLocks/>
              </p:cNvSpPr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0" tIns="0" rIns="288000" bIns="0" anchor="b" anchorCtr="0">
                <a:normAutofit/>
              </a:bodyPr>
              <a:lstStyle/>
              <a:p>
                <a:pPr algn="r" latinLnBrk="0"/>
                <a:r>
                  <a:rPr lang="zh-CN" altLang="en-US" sz="1400">
                    <a:solidFill>
                      <a:schemeClr val="accent4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9" name="iş1ïḋè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19" name="iṩ1îḓé"/>
            <p:cNvGrpSpPr/>
            <p:nvPr/>
          </p:nvGrpSpPr>
          <p:grpSpPr>
            <a:xfrm>
              <a:off x="8453771" y="5073820"/>
              <a:ext cx="3027601" cy="983472"/>
              <a:chOff x="4410146" y="3865260"/>
              <a:chExt cx="2475841" cy="983472"/>
            </a:xfrm>
          </p:grpSpPr>
          <p:sp>
            <p:nvSpPr>
              <p:cNvPr id="26" name="îsḷíďe"/>
              <p:cNvSpPr txBox="1">
                <a:spLocks/>
              </p:cNvSpPr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288000" tIns="0" rIns="288000" bIns="0" anchor="b" anchorCtr="0">
                <a:normAutofit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1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7" name="îSḷiḋè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288000" tIns="0" rIns="288000" bIns="0" anchor="t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20" name="išḻïde"/>
            <p:cNvGrpSpPr/>
            <p:nvPr/>
          </p:nvGrpSpPr>
          <p:grpSpPr>
            <a:xfrm>
              <a:off x="8447262" y="3901719"/>
              <a:ext cx="3027601" cy="983472"/>
              <a:chOff x="4410146" y="3865260"/>
              <a:chExt cx="2475841" cy="983472"/>
            </a:xfrm>
          </p:grpSpPr>
          <p:sp>
            <p:nvSpPr>
              <p:cNvPr id="24" name="işliḑe"/>
              <p:cNvSpPr txBox="1">
                <a:spLocks/>
              </p:cNvSpPr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288000" tIns="0" rIns="288000" bIns="0" anchor="b" anchorCtr="0">
                <a:normAutofit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3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5" name="ïSľïḑé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288000" tIns="0" rIns="288000" bIns="0" anchor="t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21" name="iśļiḋe"/>
            <p:cNvGrpSpPr/>
            <p:nvPr/>
          </p:nvGrpSpPr>
          <p:grpSpPr>
            <a:xfrm>
              <a:off x="8457917" y="2774712"/>
              <a:ext cx="3027601" cy="983472"/>
              <a:chOff x="4410146" y="3865260"/>
              <a:chExt cx="2475841" cy="983472"/>
            </a:xfrm>
          </p:grpSpPr>
          <p:sp>
            <p:nvSpPr>
              <p:cNvPr id="22" name="i$1iḓe"/>
              <p:cNvSpPr txBox="1">
                <a:spLocks/>
              </p:cNvSpPr>
              <p:nvPr/>
            </p:nvSpPr>
            <p:spPr bwMode="auto">
              <a:xfrm>
                <a:off x="4410146" y="3865260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288000" tIns="0" rIns="288000" bIns="0" anchor="b" anchorCtr="0">
                <a:normAutofit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5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3" name="ïśḻiḑé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288000" tIns="0" rIns="288000" bIns="0" anchor="t" anchorCtr="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835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5406b985-a2f8-4c7b-8572-e4f0593ddb8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92924" y="1392956"/>
            <a:ext cx="8810968" cy="3564027"/>
            <a:chOff x="711509" y="1671550"/>
            <a:chExt cx="10573161" cy="4276832"/>
          </a:xfrm>
        </p:grpSpPr>
        <p:grpSp>
          <p:nvGrpSpPr>
            <p:cNvPr id="4" name="ïŝlïḓé"/>
            <p:cNvGrpSpPr/>
            <p:nvPr/>
          </p:nvGrpSpPr>
          <p:grpSpPr>
            <a:xfrm>
              <a:off x="4443119" y="1700810"/>
              <a:ext cx="3886321" cy="4247572"/>
              <a:chOff x="4169105" y="1685131"/>
              <a:chExt cx="4341484" cy="4745037"/>
            </a:xfrm>
          </p:grpSpPr>
          <p:sp>
            <p:nvSpPr>
              <p:cNvPr id="26" name="íSḷiḍé"/>
              <p:cNvSpPr>
                <a:spLocks/>
              </p:cNvSpPr>
              <p:nvPr/>
            </p:nvSpPr>
            <p:spPr bwMode="auto">
              <a:xfrm flipH="1">
                <a:off x="6770688" y="3544093"/>
                <a:ext cx="446088" cy="1365250"/>
              </a:xfrm>
              <a:custGeom>
                <a:avLst/>
                <a:gdLst>
                  <a:gd name="T0" fmla="*/ 281 w 281"/>
                  <a:gd name="T1" fmla="*/ 84 h 860"/>
                  <a:gd name="T2" fmla="*/ 271 w 281"/>
                  <a:gd name="T3" fmla="*/ 165 h 860"/>
                  <a:gd name="T4" fmla="*/ 196 w 281"/>
                  <a:gd name="T5" fmla="*/ 0 h 860"/>
                  <a:gd name="T6" fmla="*/ 196 w 281"/>
                  <a:gd name="T7" fmla="*/ 0 h 860"/>
                  <a:gd name="T8" fmla="*/ 175 w 281"/>
                  <a:gd name="T9" fmla="*/ 35 h 860"/>
                  <a:gd name="T10" fmla="*/ 155 w 281"/>
                  <a:gd name="T11" fmla="*/ 70 h 860"/>
                  <a:gd name="T12" fmla="*/ 135 w 281"/>
                  <a:gd name="T13" fmla="*/ 106 h 860"/>
                  <a:gd name="T14" fmla="*/ 117 w 281"/>
                  <a:gd name="T15" fmla="*/ 141 h 860"/>
                  <a:gd name="T16" fmla="*/ 99 w 281"/>
                  <a:gd name="T17" fmla="*/ 179 h 860"/>
                  <a:gd name="T18" fmla="*/ 84 w 281"/>
                  <a:gd name="T19" fmla="*/ 215 h 860"/>
                  <a:gd name="T20" fmla="*/ 70 w 281"/>
                  <a:gd name="T21" fmla="*/ 252 h 860"/>
                  <a:gd name="T22" fmla="*/ 56 w 281"/>
                  <a:gd name="T23" fmla="*/ 291 h 860"/>
                  <a:gd name="T24" fmla="*/ 44 w 281"/>
                  <a:gd name="T25" fmla="*/ 328 h 860"/>
                  <a:gd name="T26" fmla="*/ 34 w 281"/>
                  <a:gd name="T27" fmla="*/ 366 h 860"/>
                  <a:gd name="T28" fmla="*/ 24 w 281"/>
                  <a:gd name="T29" fmla="*/ 406 h 860"/>
                  <a:gd name="T30" fmla="*/ 17 w 281"/>
                  <a:gd name="T31" fmla="*/ 446 h 860"/>
                  <a:gd name="T32" fmla="*/ 10 w 281"/>
                  <a:gd name="T33" fmla="*/ 485 h 860"/>
                  <a:gd name="T34" fmla="*/ 5 w 281"/>
                  <a:gd name="T35" fmla="*/ 526 h 860"/>
                  <a:gd name="T36" fmla="*/ 2 w 281"/>
                  <a:gd name="T37" fmla="*/ 566 h 860"/>
                  <a:gd name="T38" fmla="*/ 0 w 281"/>
                  <a:gd name="T39" fmla="*/ 607 h 860"/>
                  <a:gd name="T40" fmla="*/ 0 w 281"/>
                  <a:gd name="T41" fmla="*/ 607 h 860"/>
                  <a:gd name="T42" fmla="*/ 1 w 281"/>
                  <a:gd name="T43" fmla="*/ 615 h 860"/>
                  <a:gd name="T44" fmla="*/ 3 w 281"/>
                  <a:gd name="T45" fmla="*/ 630 h 860"/>
                  <a:gd name="T46" fmla="*/ 13 w 281"/>
                  <a:gd name="T47" fmla="*/ 670 h 860"/>
                  <a:gd name="T48" fmla="*/ 19 w 281"/>
                  <a:gd name="T49" fmla="*/ 690 h 860"/>
                  <a:gd name="T50" fmla="*/ 24 w 281"/>
                  <a:gd name="T51" fmla="*/ 708 h 860"/>
                  <a:gd name="T52" fmla="*/ 30 w 281"/>
                  <a:gd name="T53" fmla="*/ 723 h 860"/>
                  <a:gd name="T54" fmla="*/ 32 w 281"/>
                  <a:gd name="T55" fmla="*/ 729 h 860"/>
                  <a:gd name="T56" fmla="*/ 35 w 281"/>
                  <a:gd name="T57" fmla="*/ 732 h 860"/>
                  <a:gd name="T58" fmla="*/ 35 w 281"/>
                  <a:gd name="T59" fmla="*/ 732 h 860"/>
                  <a:gd name="T60" fmla="*/ 29 w 281"/>
                  <a:gd name="T61" fmla="*/ 730 h 860"/>
                  <a:gd name="T62" fmla="*/ 24 w 281"/>
                  <a:gd name="T63" fmla="*/ 727 h 860"/>
                  <a:gd name="T64" fmla="*/ 20 w 281"/>
                  <a:gd name="T65" fmla="*/ 725 h 860"/>
                  <a:gd name="T66" fmla="*/ 17 w 281"/>
                  <a:gd name="T67" fmla="*/ 722 h 860"/>
                  <a:gd name="T68" fmla="*/ 11 w 281"/>
                  <a:gd name="T69" fmla="*/ 714 h 860"/>
                  <a:gd name="T70" fmla="*/ 6 w 281"/>
                  <a:gd name="T71" fmla="*/ 707 h 860"/>
                  <a:gd name="T72" fmla="*/ 2 w 281"/>
                  <a:gd name="T73" fmla="*/ 697 h 860"/>
                  <a:gd name="T74" fmla="*/ 2 w 281"/>
                  <a:gd name="T75" fmla="*/ 696 h 860"/>
                  <a:gd name="T76" fmla="*/ 2 w 281"/>
                  <a:gd name="T77" fmla="*/ 700 h 860"/>
                  <a:gd name="T78" fmla="*/ 2 w 281"/>
                  <a:gd name="T79" fmla="*/ 700 h 860"/>
                  <a:gd name="T80" fmla="*/ 5 w 281"/>
                  <a:gd name="T81" fmla="*/ 740 h 860"/>
                  <a:gd name="T82" fmla="*/ 10 w 281"/>
                  <a:gd name="T83" fmla="*/ 779 h 860"/>
                  <a:gd name="T84" fmla="*/ 17 w 281"/>
                  <a:gd name="T85" fmla="*/ 820 h 860"/>
                  <a:gd name="T86" fmla="*/ 24 w 281"/>
                  <a:gd name="T87" fmla="*/ 860 h 860"/>
                  <a:gd name="T88" fmla="*/ 24 w 281"/>
                  <a:gd name="T89" fmla="*/ 860 h 860"/>
                  <a:gd name="T90" fmla="*/ 149 w 281"/>
                  <a:gd name="T91" fmla="*/ 731 h 860"/>
                  <a:gd name="T92" fmla="*/ 273 w 281"/>
                  <a:gd name="T93" fmla="*/ 598 h 860"/>
                  <a:gd name="T94" fmla="*/ 273 w 281"/>
                  <a:gd name="T95" fmla="*/ 598 h 860"/>
                  <a:gd name="T96" fmla="*/ 273 w 281"/>
                  <a:gd name="T97" fmla="*/ 534 h 860"/>
                  <a:gd name="T98" fmla="*/ 273 w 281"/>
                  <a:gd name="T99" fmla="*/ 469 h 860"/>
                  <a:gd name="T100" fmla="*/ 276 w 281"/>
                  <a:gd name="T101" fmla="*/ 340 h 860"/>
                  <a:gd name="T102" fmla="*/ 280 w 281"/>
                  <a:gd name="T103" fmla="*/ 211 h 860"/>
                  <a:gd name="T104" fmla="*/ 281 w 281"/>
                  <a:gd name="T105" fmla="*/ 148 h 860"/>
                  <a:gd name="T106" fmla="*/ 281 w 281"/>
                  <a:gd name="T107" fmla="*/ 84 h 860"/>
                  <a:gd name="T108" fmla="*/ 281 w 281"/>
                  <a:gd name="T109" fmla="*/ 84 h 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81" h="860">
                    <a:moveTo>
                      <a:pt x="281" y="84"/>
                    </a:moveTo>
                    <a:lnTo>
                      <a:pt x="271" y="165"/>
                    </a:lnTo>
                    <a:lnTo>
                      <a:pt x="196" y="0"/>
                    </a:lnTo>
                    <a:lnTo>
                      <a:pt x="196" y="0"/>
                    </a:lnTo>
                    <a:lnTo>
                      <a:pt x="175" y="35"/>
                    </a:lnTo>
                    <a:lnTo>
                      <a:pt x="155" y="70"/>
                    </a:lnTo>
                    <a:lnTo>
                      <a:pt x="135" y="106"/>
                    </a:lnTo>
                    <a:lnTo>
                      <a:pt x="117" y="141"/>
                    </a:lnTo>
                    <a:lnTo>
                      <a:pt x="99" y="179"/>
                    </a:lnTo>
                    <a:lnTo>
                      <a:pt x="84" y="215"/>
                    </a:lnTo>
                    <a:lnTo>
                      <a:pt x="70" y="252"/>
                    </a:lnTo>
                    <a:lnTo>
                      <a:pt x="56" y="291"/>
                    </a:lnTo>
                    <a:lnTo>
                      <a:pt x="44" y="328"/>
                    </a:lnTo>
                    <a:lnTo>
                      <a:pt x="34" y="366"/>
                    </a:lnTo>
                    <a:lnTo>
                      <a:pt x="24" y="406"/>
                    </a:lnTo>
                    <a:lnTo>
                      <a:pt x="17" y="446"/>
                    </a:lnTo>
                    <a:lnTo>
                      <a:pt x="10" y="485"/>
                    </a:lnTo>
                    <a:lnTo>
                      <a:pt x="5" y="526"/>
                    </a:lnTo>
                    <a:lnTo>
                      <a:pt x="2" y="566"/>
                    </a:lnTo>
                    <a:lnTo>
                      <a:pt x="0" y="607"/>
                    </a:lnTo>
                    <a:lnTo>
                      <a:pt x="0" y="607"/>
                    </a:lnTo>
                    <a:lnTo>
                      <a:pt x="1" y="615"/>
                    </a:lnTo>
                    <a:lnTo>
                      <a:pt x="3" y="630"/>
                    </a:lnTo>
                    <a:lnTo>
                      <a:pt x="13" y="670"/>
                    </a:lnTo>
                    <a:lnTo>
                      <a:pt x="19" y="690"/>
                    </a:lnTo>
                    <a:lnTo>
                      <a:pt x="24" y="708"/>
                    </a:lnTo>
                    <a:lnTo>
                      <a:pt x="30" y="723"/>
                    </a:lnTo>
                    <a:lnTo>
                      <a:pt x="32" y="729"/>
                    </a:lnTo>
                    <a:lnTo>
                      <a:pt x="35" y="732"/>
                    </a:lnTo>
                    <a:lnTo>
                      <a:pt x="35" y="732"/>
                    </a:lnTo>
                    <a:lnTo>
                      <a:pt x="29" y="730"/>
                    </a:lnTo>
                    <a:lnTo>
                      <a:pt x="24" y="727"/>
                    </a:lnTo>
                    <a:lnTo>
                      <a:pt x="20" y="725"/>
                    </a:lnTo>
                    <a:lnTo>
                      <a:pt x="17" y="722"/>
                    </a:lnTo>
                    <a:lnTo>
                      <a:pt x="11" y="714"/>
                    </a:lnTo>
                    <a:lnTo>
                      <a:pt x="6" y="707"/>
                    </a:lnTo>
                    <a:lnTo>
                      <a:pt x="2" y="697"/>
                    </a:lnTo>
                    <a:lnTo>
                      <a:pt x="2" y="696"/>
                    </a:lnTo>
                    <a:lnTo>
                      <a:pt x="2" y="700"/>
                    </a:lnTo>
                    <a:lnTo>
                      <a:pt x="2" y="700"/>
                    </a:lnTo>
                    <a:lnTo>
                      <a:pt x="5" y="740"/>
                    </a:lnTo>
                    <a:lnTo>
                      <a:pt x="10" y="779"/>
                    </a:lnTo>
                    <a:lnTo>
                      <a:pt x="17" y="820"/>
                    </a:lnTo>
                    <a:lnTo>
                      <a:pt x="24" y="860"/>
                    </a:lnTo>
                    <a:lnTo>
                      <a:pt x="24" y="860"/>
                    </a:lnTo>
                    <a:lnTo>
                      <a:pt x="149" y="731"/>
                    </a:lnTo>
                    <a:lnTo>
                      <a:pt x="273" y="598"/>
                    </a:lnTo>
                    <a:lnTo>
                      <a:pt x="273" y="598"/>
                    </a:lnTo>
                    <a:lnTo>
                      <a:pt x="273" y="534"/>
                    </a:lnTo>
                    <a:lnTo>
                      <a:pt x="273" y="469"/>
                    </a:lnTo>
                    <a:lnTo>
                      <a:pt x="276" y="340"/>
                    </a:lnTo>
                    <a:lnTo>
                      <a:pt x="280" y="211"/>
                    </a:lnTo>
                    <a:lnTo>
                      <a:pt x="281" y="148"/>
                    </a:lnTo>
                    <a:lnTo>
                      <a:pt x="281" y="84"/>
                    </a:lnTo>
                    <a:lnTo>
                      <a:pt x="281" y="8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ṡlíḋé"/>
              <p:cNvSpPr>
                <a:spLocks/>
              </p:cNvSpPr>
              <p:nvPr/>
            </p:nvSpPr>
            <p:spPr bwMode="auto">
              <a:xfrm flipH="1">
                <a:off x="5680076" y="2386806"/>
                <a:ext cx="57150" cy="38100"/>
              </a:xfrm>
              <a:custGeom>
                <a:avLst/>
                <a:gdLst>
                  <a:gd name="T0" fmla="*/ 0 w 36"/>
                  <a:gd name="T1" fmla="*/ 24 h 24"/>
                  <a:gd name="T2" fmla="*/ 0 w 36"/>
                  <a:gd name="T3" fmla="*/ 24 h 24"/>
                  <a:gd name="T4" fmla="*/ 12 w 36"/>
                  <a:gd name="T5" fmla="*/ 21 h 24"/>
                  <a:gd name="T6" fmla="*/ 24 w 36"/>
                  <a:gd name="T7" fmla="*/ 16 h 24"/>
                  <a:gd name="T8" fmla="*/ 24 w 36"/>
                  <a:gd name="T9" fmla="*/ 16 h 24"/>
                  <a:gd name="T10" fmla="*/ 36 w 36"/>
                  <a:gd name="T11" fmla="*/ 0 h 24"/>
                  <a:gd name="T12" fmla="*/ 36 w 36"/>
                  <a:gd name="T13" fmla="*/ 0 h 24"/>
                  <a:gd name="T14" fmla="*/ 0 w 36"/>
                  <a:gd name="T15" fmla="*/ 24 h 24"/>
                  <a:gd name="T16" fmla="*/ 0 w 36"/>
                  <a:gd name="T1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24">
                    <a:moveTo>
                      <a:pt x="0" y="24"/>
                    </a:moveTo>
                    <a:lnTo>
                      <a:pt x="0" y="24"/>
                    </a:lnTo>
                    <a:lnTo>
                      <a:pt x="12" y="21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E51E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ïṥḻîḑe"/>
              <p:cNvSpPr>
                <a:spLocks/>
              </p:cNvSpPr>
              <p:nvPr/>
            </p:nvSpPr>
            <p:spPr bwMode="auto">
              <a:xfrm flipH="1">
                <a:off x="5651501" y="2367756"/>
                <a:ext cx="47625" cy="44450"/>
              </a:xfrm>
              <a:custGeom>
                <a:avLst/>
                <a:gdLst>
                  <a:gd name="T0" fmla="*/ 29 w 30"/>
                  <a:gd name="T1" fmla="*/ 6 h 28"/>
                  <a:gd name="T2" fmla="*/ 29 w 30"/>
                  <a:gd name="T3" fmla="*/ 6 h 28"/>
                  <a:gd name="T4" fmla="*/ 30 w 30"/>
                  <a:gd name="T5" fmla="*/ 0 h 28"/>
                  <a:gd name="T6" fmla="*/ 30 w 30"/>
                  <a:gd name="T7" fmla="*/ 0 h 28"/>
                  <a:gd name="T8" fmla="*/ 12 w 30"/>
                  <a:gd name="T9" fmla="*/ 12 h 28"/>
                  <a:gd name="T10" fmla="*/ 12 w 30"/>
                  <a:gd name="T11" fmla="*/ 12 h 28"/>
                  <a:gd name="T12" fmla="*/ 0 w 30"/>
                  <a:gd name="T13" fmla="*/ 28 h 28"/>
                  <a:gd name="T14" fmla="*/ 0 w 30"/>
                  <a:gd name="T15" fmla="*/ 28 h 28"/>
                  <a:gd name="T16" fmla="*/ 8 w 30"/>
                  <a:gd name="T17" fmla="*/ 24 h 28"/>
                  <a:gd name="T18" fmla="*/ 17 w 30"/>
                  <a:gd name="T19" fmla="*/ 19 h 28"/>
                  <a:gd name="T20" fmla="*/ 23 w 30"/>
                  <a:gd name="T21" fmla="*/ 12 h 28"/>
                  <a:gd name="T22" fmla="*/ 29 w 30"/>
                  <a:gd name="T23" fmla="*/ 6 h 28"/>
                  <a:gd name="T24" fmla="*/ 29 w 30"/>
                  <a:gd name="T25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28">
                    <a:moveTo>
                      <a:pt x="29" y="6"/>
                    </a:moveTo>
                    <a:lnTo>
                      <a:pt x="29" y="6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8" y="24"/>
                    </a:lnTo>
                    <a:lnTo>
                      <a:pt x="17" y="19"/>
                    </a:lnTo>
                    <a:lnTo>
                      <a:pt x="23" y="12"/>
                    </a:lnTo>
                    <a:lnTo>
                      <a:pt x="29" y="6"/>
                    </a:lnTo>
                    <a:lnTo>
                      <a:pt x="29" y="6"/>
                    </a:lnTo>
                    <a:close/>
                  </a:path>
                </a:pathLst>
              </a:custGeom>
              <a:solidFill>
                <a:srgbClr val="F370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sliḓe"/>
              <p:cNvSpPr>
                <a:spLocks/>
              </p:cNvSpPr>
              <p:nvPr/>
            </p:nvSpPr>
            <p:spPr bwMode="auto">
              <a:xfrm flipH="1">
                <a:off x="5645151" y="2366168"/>
                <a:ext cx="7938" cy="11112"/>
              </a:xfrm>
              <a:custGeom>
                <a:avLst/>
                <a:gdLst>
                  <a:gd name="T0" fmla="*/ 1 w 5"/>
                  <a:gd name="T1" fmla="*/ 1 h 7"/>
                  <a:gd name="T2" fmla="*/ 1 w 5"/>
                  <a:gd name="T3" fmla="*/ 1 h 7"/>
                  <a:gd name="T4" fmla="*/ 0 w 5"/>
                  <a:gd name="T5" fmla="*/ 7 h 7"/>
                  <a:gd name="T6" fmla="*/ 0 w 5"/>
                  <a:gd name="T7" fmla="*/ 7 h 7"/>
                  <a:gd name="T8" fmla="*/ 5 w 5"/>
                  <a:gd name="T9" fmla="*/ 0 h 7"/>
                  <a:gd name="T10" fmla="*/ 5 w 5"/>
                  <a:gd name="T11" fmla="*/ 0 h 7"/>
                  <a:gd name="T12" fmla="*/ 1 w 5"/>
                  <a:gd name="T13" fmla="*/ 1 h 7"/>
                  <a:gd name="T14" fmla="*/ 1 w 5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7">
                    <a:moveTo>
                      <a:pt x="1" y="1"/>
                    </a:moveTo>
                    <a:lnTo>
                      <a:pt x="1" y="1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896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ṧḷîḍê"/>
              <p:cNvSpPr>
                <a:spLocks/>
              </p:cNvSpPr>
              <p:nvPr/>
            </p:nvSpPr>
            <p:spPr bwMode="auto">
              <a:xfrm flipH="1">
                <a:off x="5408612" y="2364581"/>
                <a:ext cx="1374776" cy="2128837"/>
              </a:xfrm>
              <a:custGeom>
                <a:avLst/>
                <a:gdLst>
                  <a:gd name="connsiteX0" fmla="*/ 1130300 w 1374776"/>
                  <a:gd name="connsiteY0" fmla="*/ 12700 h 2128837"/>
                  <a:gd name="connsiteX1" fmla="*/ 1120775 w 1374776"/>
                  <a:gd name="connsiteY1" fmla="*/ 22225 h 2128837"/>
                  <a:gd name="connsiteX2" fmla="*/ 1111250 w 1374776"/>
                  <a:gd name="connsiteY2" fmla="*/ 33338 h 2128837"/>
                  <a:gd name="connsiteX3" fmla="*/ 1096963 w 1374776"/>
                  <a:gd name="connsiteY3" fmla="*/ 41275 h 2128837"/>
                  <a:gd name="connsiteX4" fmla="*/ 1084263 w 1374776"/>
                  <a:gd name="connsiteY4" fmla="*/ 47625 h 2128837"/>
                  <a:gd name="connsiteX5" fmla="*/ 1084262 w 1374776"/>
                  <a:gd name="connsiteY5" fmla="*/ 47625 h 2128837"/>
                  <a:gd name="connsiteX6" fmla="*/ 1065213 w 1374776"/>
                  <a:gd name="connsiteY6" fmla="*/ 55563 h 2128837"/>
                  <a:gd name="connsiteX7" fmla="*/ 1046163 w 1374776"/>
                  <a:gd name="connsiteY7" fmla="*/ 60325 h 2128837"/>
                  <a:gd name="connsiteX8" fmla="*/ 969963 w 1374776"/>
                  <a:gd name="connsiteY8" fmla="*/ 112713 h 2128837"/>
                  <a:gd name="connsiteX9" fmla="*/ 895350 w 1374776"/>
                  <a:gd name="connsiteY9" fmla="*/ 165100 h 2128837"/>
                  <a:gd name="connsiteX10" fmla="*/ 820738 w 1374776"/>
                  <a:gd name="connsiteY10" fmla="*/ 219075 h 2128837"/>
                  <a:gd name="connsiteX11" fmla="*/ 747713 w 1374776"/>
                  <a:gd name="connsiteY11" fmla="*/ 274638 h 2128837"/>
                  <a:gd name="connsiteX12" fmla="*/ 738188 w 1374776"/>
                  <a:gd name="connsiteY12" fmla="*/ 287338 h 2128837"/>
                  <a:gd name="connsiteX13" fmla="*/ 723900 w 1374776"/>
                  <a:gd name="connsiteY13" fmla="*/ 317500 h 2128837"/>
                  <a:gd name="connsiteX14" fmla="*/ 687388 w 1374776"/>
                  <a:gd name="connsiteY14" fmla="*/ 404813 h 2128837"/>
                  <a:gd name="connsiteX15" fmla="*/ 646113 w 1374776"/>
                  <a:gd name="connsiteY15" fmla="*/ 506413 h 2128837"/>
                  <a:gd name="connsiteX16" fmla="*/ 628650 w 1374776"/>
                  <a:gd name="connsiteY16" fmla="*/ 550863 h 2128837"/>
                  <a:gd name="connsiteX17" fmla="*/ 619125 w 1374776"/>
                  <a:gd name="connsiteY17" fmla="*/ 584200 h 2128837"/>
                  <a:gd name="connsiteX18" fmla="*/ 614363 w 1374776"/>
                  <a:gd name="connsiteY18" fmla="*/ 576263 h 2128837"/>
                  <a:gd name="connsiteX19" fmla="*/ 614363 w 1374776"/>
                  <a:gd name="connsiteY19" fmla="*/ 565150 h 2128837"/>
                  <a:gd name="connsiteX20" fmla="*/ 620713 w 1374776"/>
                  <a:gd name="connsiteY20" fmla="*/ 533400 h 2128837"/>
                  <a:gd name="connsiteX21" fmla="*/ 627063 w 1374776"/>
                  <a:gd name="connsiteY21" fmla="*/ 492125 h 2128837"/>
                  <a:gd name="connsiteX22" fmla="*/ 638175 w 1374776"/>
                  <a:gd name="connsiteY22" fmla="*/ 447675 h 2128837"/>
                  <a:gd name="connsiteX23" fmla="*/ 657225 w 1374776"/>
                  <a:gd name="connsiteY23" fmla="*/ 371475 h 2128837"/>
                  <a:gd name="connsiteX24" fmla="*/ 663575 w 1374776"/>
                  <a:gd name="connsiteY24" fmla="*/ 347663 h 2128837"/>
                  <a:gd name="connsiteX25" fmla="*/ 663575 w 1374776"/>
                  <a:gd name="connsiteY25" fmla="*/ 342900 h 2128837"/>
                  <a:gd name="connsiteX26" fmla="*/ 661988 w 1374776"/>
                  <a:gd name="connsiteY26" fmla="*/ 341313 h 2128837"/>
                  <a:gd name="connsiteX27" fmla="*/ 598488 w 1374776"/>
                  <a:gd name="connsiteY27" fmla="*/ 392113 h 2128837"/>
                  <a:gd name="connsiteX28" fmla="*/ 538163 w 1374776"/>
                  <a:gd name="connsiteY28" fmla="*/ 442912 h 2128837"/>
                  <a:gd name="connsiteX29" fmla="*/ 538163 w 1374776"/>
                  <a:gd name="connsiteY29" fmla="*/ 442912 h 2128837"/>
                  <a:gd name="connsiteX30" fmla="*/ 444500 w 1374776"/>
                  <a:gd name="connsiteY30" fmla="*/ 525462 h 2128837"/>
                  <a:gd name="connsiteX31" fmla="*/ 352425 w 1374776"/>
                  <a:gd name="connsiteY31" fmla="*/ 611187 h 2128837"/>
                  <a:gd name="connsiteX32" fmla="*/ 274638 w 1374776"/>
                  <a:gd name="connsiteY32" fmla="*/ 687387 h 2128837"/>
                  <a:gd name="connsiteX33" fmla="*/ 203200 w 1374776"/>
                  <a:gd name="connsiteY33" fmla="*/ 762000 h 2128837"/>
                  <a:gd name="connsiteX34" fmla="*/ 131762 w 1374776"/>
                  <a:gd name="connsiteY34" fmla="*/ 841375 h 2128837"/>
                  <a:gd name="connsiteX35" fmla="*/ 63500 w 1374776"/>
                  <a:gd name="connsiteY35" fmla="*/ 922337 h 2128837"/>
                  <a:gd name="connsiteX36" fmla="*/ 25400 w 1374776"/>
                  <a:gd name="connsiteY36" fmla="*/ 1220787 h 2128837"/>
                  <a:gd name="connsiteX37" fmla="*/ 12700 w 1374776"/>
                  <a:gd name="connsiteY37" fmla="*/ 1312862 h 2128837"/>
                  <a:gd name="connsiteX38" fmla="*/ 12700 w 1374776"/>
                  <a:gd name="connsiteY38" fmla="*/ 1414462 h 2128837"/>
                  <a:gd name="connsiteX39" fmla="*/ 11112 w 1374776"/>
                  <a:gd name="connsiteY39" fmla="*/ 1514475 h 2128837"/>
                  <a:gd name="connsiteX40" fmla="*/ 4762 w 1374776"/>
                  <a:gd name="connsiteY40" fmla="*/ 1719262 h 2128837"/>
                  <a:gd name="connsiteX41" fmla="*/ 0 w 1374776"/>
                  <a:gd name="connsiteY41" fmla="*/ 1924050 h 2128837"/>
                  <a:gd name="connsiteX42" fmla="*/ 0 w 1374776"/>
                  <a:gd name="connsiteY42" fmla="*/ 2027237 h 2128837"/>
                  <a:gd name="connsiteX43" fmla="*/ 0 w 1374776"/>
                  <a:gd name="connsiteY43" fmla="*/ 2128837 h 2128837"/>
                  <a:gd name="connsiteX44" fmla="*/ 117475 w 1374776"/>
                  <a:gd name="connsiteY44" fmla="*/ 2006600 h 2128837"/>
                  <a:gd name="connsiteX45" fmla="*/ 123825 w 1374776"/>
                  <a:gd name="connsiteY45" fmla="*/ 1920875 h 2128837"/>
                  <a:gd name="connsiteX46" fmla="*/ 136525 w 1374776"/>
                  <a:gd name="connsiteY46" fmla="*/ 1835150 h 2128837"/>
                  <a:gd name="connsiteX47" fmla="*/ 150812 w 1374776"/>
                  <a:gd name="connsiteY47" fmla="*/ 1749425 h 2128837"/>
                  <a:gd name="connsiteX48" fmla="*/ 168275 w 1374776"/>
                  <a:gd name="connsiteY48" fmla="*/ 1663700 h 2128837"/>
                  <a:gd name="connsiteX49" fmla="*/ 185737 w 1374776"/>
                  <a:gd name="connsiteY49" fmla="*/ 1579562 h 2128837"/>
                  <a:gd name="connsiteX50" fmla="*/ 206375 w 1374776"/>
                  <a:gd name="connsiteY50" fmla="*/ 1495425 h 2128837"/>
                  <a:gd name="connsiteX51" fmla="*/ 228600 w 1374776"/>
                  <a:gd name="connsiteY51" fmla="*/ 1411287 h 2128837"/>
                  <a:gd name="connsiteX52" fmla="*/ 252412 w 1374776"/>
                  <a:gd name="connsiteY52" fmla="*/ 1328737 h 2128837"/>
                  <a:gd name="connsiteX53" fmla="*/ 266163 w 1374776"/>
                  <a:gd name="connsiteY53" fmla="*/ 1282162 h 2128837"/>
                  <a:gd name="connsiteX54" fmla="*/ 252412 w 1374776"/>
                  <a:gd name="connsiteY54" fmla="*/ 1328738 h 2128837"/>
                  <a:gd name="connsiteX55" fmla="*/ 228600 w 1374776"/>
                  <a:gd name="connsiteY55" fmla="*/ 1411288 h 2128837"/>
                  <a:gd name="connsiteX56" fmla="*/ 206375 w 1374776"/>
                  <a:gd name="connsiteY56" fmla="*/ 1495425 h 2128837"/>
                  <a:gd name="connsiteX57" fmla="*/ 185737 w 1374776"/>
                  <a:gd name="connsiteY57" fmla="*/ 1579563 h 2128837"/>
                  <a:gd name="connsiteX58" fmla="*/ 168275 w 1374776"/>
                  <a:gd name="connsiteY58" fmla="*/ 1663700 h 2128837"/>
                  <a:gd name="connsiteX59" fmla="*/ 150812 w 1374776"/>
                  <a:gd name="connsiteY59" fmla="*/ 1749425 h 2128837"/>
                  <a:gd name="connsiteX60" fmla="*/ 136525 w 1374776"/>
                  <a:gd name="connsiteY60" fmla="*/ 1835150 h 2128837"/>
                  <a:gd name="connsiteX61" fmla="*/ 123825 w 1374776"/>
                  <a:gd name="connsiteY61" fmla="*/ 1920875 h 2128837"/>
                  <a:gd name="connsiteX62" fmla="*/ 117475 w 1374776"/>
                  <a:gd name="connsiteY62" fmla="*/ 2006600 h 2128837"/>
                  <a:gd name="connsiteX63" fmla="*/ 441325 w 1374776"/>
                  <a:gd name="connsiteY63" fmla="*/ 1658938 h 2128837"/>
                  <a:gd name="connsiteX64" fmla="*/ 441325 w 1374776"/>
                  <a:gd name="connsiteY64" fmla="*/ 1658937 h 2128837"/>
                  <a:gd name="connsiteX65" fmla="*/ 730250 w 1374776"/>
                  <a:gd name="connsiteY65" fmla="*/ 1346200 h 2128837"/>
                  <a:gd name="connsiteX66" fmla="*/ 1020762 w 1374776"/>
                  <a:gd name="connsiteY66" fmla="*/ 1027112 h 2128837"/>
                  <a:gd name="connsiteX67" fmla="*/ 1023938 w 1374776"/>
                  <a:gd name="connsiteY67" fmla="*/ 898525 h 2128837"/>
                  <a:gd name="connsiteX68" fmla="*/ 1030288 w 1374776"/>
                  <a:gd name="connsiteY68" fmla="*/ 771525 h 2128837"/>
                  <a:gd name="connsiteX69" fmla="*/ 1036638 w 1374776"/>
                  <a:gd name="connsiteY69" fmla="*/ 644525 h 2128837"/>
                  <a:gd name="connsiteX70" fmla="*/ 1047750 w 1374776"/>
                  <a:gd name="connsiteY70" fmla="*/ 515937 h 2128837"/>
                  <a:gd name="connsiteX71" fmla="*/ 1060450 w 1374776"/>
                  <a:gd name="connsiteY71" fmla="*/ 390525 h 2128837"/>
                  <a:gd name="connsiteX72" fmla="*/ 1069975 w 1374776"/>
                  <a:gd name="connsiteY72" fmla="*/ 327025 h 2128837"/>
                  <a:gd name="connsiteX73" fmla="*/ 1077913 w 1374776"/>
                  <a:gd name="connsiteY73" fmla="*/ 263525 h 2128837"/>
                  <a:gd name="connsiteX74" fmla="*/ 1089025 w 1374776"/>
                  <a:gd name="connsiteY74" fmla="*/ 200025 h 2128837"/>
                  <a:gd name="connsiteX75" fmla="*/ 1101725 w 1374776"/>
                  <a:gd name="connsiteY75" fmla="*/ 138113 h 2128837"/>
                  <a:gd name="connsiteX76" fmla="*/ 1116013 w 1374776"/>
                  <a:gd name="connsiteY76" fmla="*/ 74613 h 2128837"/>
                  <a:gd name="connsiteX77" fmla="*/ 1138238 w 1374776"/>
                  <a:gd name="connsiteY77" fmla="*/ 0 h 2128837"/>
                  <a:gd name="connsiteX78" fmla="*/ 1138238 w 1374776"/>
                  <a:gd name="connsiteY78" fmla="*/ 1588 h 2128837"/>
                  <a:gd name="connsiteX79" fmla="*/ 1130301 w 1374776"/>
                  <a:gd name="connsiteY79" fmla="*/ 12700 h 2128837"/>
                  <a:gd name="connsiteX80" fmla="*/ 1116013 w 1374776"/>
                  <a:gd name="connsiteY80" fmla="*/ 74613 h 2128837"/>
                  <a:gd name="connsiteX81" fmla="*/ 1101726 w 1374776"/>
                  <a:gd name="connsiteY81" fmla="*/ 138113 h 2128837"/>
                  <a:gd name="connsiteX82" fmla="*/ 1089026 w 1374776"/>
                  <a:gd name="connsiteY82" fmla="*/ 200025 h 2128837"/>
                  <a:gd name="connsiteX83" fmla="*/ 1077913 w 1374776"/>
                  <a:gd name="connsiteY83" fmla="*/ 263525 h 2128837"/>
                  <a:gd name="connsiteX84" fmla="*/ 1069976 w 1374776"/>
                  <a:gd name="connsiteY84" fmla="*/ 327025 h 2128837"/>
                  <a:gd name="connsiteX85" fmla="*/ 1060451 w 1374776"/>
                  <a:gd name="connsiteY85" fmla="*/ 390525 h 2128837"/>
                  <a:gd name="connsiteX86" fmla="*/ 1047751 w 1374776"/>
                  <a:gd name="connsiteY86" fmla="*/ 515937 h 2128837"/>
                  <a:gd name="connsiteX87" fmla="*/ 1036638 w 1374776"/>
                  <a:gd name="connsiteY87" fmla="*/ 644525 h 2128837"/>
                  <a:gd name="connsiteX88" fmla="*/ 1030288 w 1374776"/>
                  <a:gd name="connsiteY88" fmla="*/ 771525 h 2128837"/>
                  <a:gd name="connsiteX89" fmla="*/ 1023938 w 1374776"/>
                  <a:gd name="connsiteY89" fmla="*/ 898525 h 2128837"/>
                  <a:gd name="connsiteX90" fmla="*/ 1020763 w 1374776"/>
                  <a:gd name="connsiteY90" fmla="*/ 1027112 h 2128837"/>
                  <a:gd name="connsiteX91" fmla="*/ 1357314 w 1374776"/>
                  <a:gd name="connsiteY91" fmla="*/ 649287 h 2128837"/>
                  <a:gd name="connsiteX92" fmla="*/ 1374776 w 1374776"/>
                  <a:gd name="connsiteY92" fmla="*/ 520700 h 2128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1374776" h="2128837">
                    <a:moveTo>
                      <a:pt x="1130300" y="12700"/>
                    </a:moveTo>
                    <a:lnTo>
                      <a:pt x="1120775" y="22225"/>
                    </a:lnTo>
                    <a:lnTo>
                      <a:pt x="1111250" y="33338"/>
                    </a:lnTo>
                    <a:lnTo>
                      <a:pt x="1096963" y="41275"/>
                    </a:lnTo>
                    <a:lnTo>
                      <a:pt x="1084263" y="47625"/>
                    </a:lnTo>
                    <a:lnTo>
                      <a:pt x="1084262" y="47625"/>
                    </a:lnTo>
                    <a:lnTo>
                      <a:pt x="1065213" y="55563"/>
                    </a:lnTo>
                    <a:lnTo>
                      <a:pt x="1046163" y="60325"/>
                    </a:lnTo>
                    <a:lnTo>
                      <a:pt x="969963" y="112713"/>
                    </a:lnTo>
                    <a:lnTo>
                      <a:pt x="895350" y="165100"/>
                    </a:lnTo>
                    <a:lnTo>
                      <a:pt x="820738" y="219075"/>
                    </a:lnTo>
                    <a:lnTo>
                      <a:pt x="747713" y="274638"/>
                    </a:lnTo>
                    <a:lnTo>
                      <a:pt x="738188" y="287338"/>
                    </a:lnTo>
                    <a:lnTo>
                      <a:pt x="723900" y="317500"/>
                    </a:lnTo>
                    <a:lnTo>
                      <a:pt x="687388" y="404813"/>
                    </a:lnTo>
                    <a:lnTo>
                      <a:pt x="646113" y="506413"/>
                    </a:lnTo>
                    <a:lnTo>
                      <a:pt x="628650" y="550863"/>
                    </a:lnTo>
                    <a:lnTo>
                      <a:pt x="619125" y="584200"/>
                    </a:lnTo>
                    <a:lnTo>
                      <a:pt x="614363" y="576263"/>
                    </a:lnTo>
                    <a:lnTo>
                      <a:pt x="614363" y="565150"/>
                    </a:lnTo>
                    <a:lnTo>
                      <a:pt x="620713" y="533400"/>
                    </a:lnTo>
                    <a:lnTo>
                      <a:pt x="627063" y="492125"/>
                    </a:lnTo>
                    <a:lnTo>
                      <a:pt x="638175" y="447675"/>
                    </a:lnTo>
                    <a:lnTo>
                      <a:pt x="657225" y="371475"/>
                    </a:lnTo>
                    <a:lnTo>
                      <a:pt x="663575" y="347663"/>
                    </a:lnTo>
                    <a:lnTo>
                      <a:pt x="663575" y="342900"/>
                    </a:lnTo>
                    <a:lnTo>
                      <a:pt x="661988" y="341313"/>
                    </a:lnTo>
                    <a:lnTo>
                      <a:pt x="598488" y="392113"/>
                    </a:lnTo>
                    <a:lnTo>
                      <a:pt x="538163" y="442912"/>
                    </a:lnTo>
                    <a:lnTo>
                      <a:pt x="538163" y="442912"/>
                    </a:lnTo>
                    <a:lnTo>
                      <a:pt x="444500" y="525462"/>
                    </a:lnTo>
                    <a:lnTo>
                      <a:pt x="352425" y="611187"/>
                    </a:lnTo>
                    <a:lnTo>
                      <a:pt x="274638" y="687387"/>
                    </a:lnTo>
                    <a:lnTo>
                      <a:pt x="203200" y="762000"/>
                    </a:lnTo>
                    <a:lnTo>
                      <a:pt x="131762" y="841375"/>
                    </a:lnTo>
                    <a:lnTo>
                      <a:pt x="63500" y="922337"/>
                    </a:lnTo>
                    <a:lnTo>
                      <a:pt x="25400" y="1220787"/>
                    </a:lnTo>
                    <a:lnTo>
                      <a:pt x="12700" y="1312862"/>
                    </a:lnTo>
                    <a:lnTo>
                      <a:pt x="12700" y="1414462"/>
                    </a:lnTo>
                    <a:lnTo>
                      <a:pt x="11112" y="1514475"/>
                    </a:lnTo>
                    <a:lnTo>
                      <a:pt x="4762" y="1719262"/>
                    </a:lnTo>
                    <a:lnTo>
                      <a:pt x="0" y="1924050"/>
                    </a:lnTo>
                    <a:lnTo>
                      <a:pt x="0" y="2027237"/>
                    </a:lnTo>
                    <a:lnTo>
                      <a:pt x="0" y="2128837"/>
                    </a:lnTo>
                    <a:lnTo>
                      <a:pt x="117475" y="2006600"/>
                    </a:lnTo>
                    <a:lnTo>
                      <a:pt x="123825" y="1920875"/>
                    </a:lnTo>
                    <a:lnTo>
                      <a:pt x="136525" y="1835150"/>
                    </a:lnTo>
                    <a:lnTo>
                      <a:pt x="150812" y="1749425"/>
                    </a:lnTo>
                    <a:lnTo>
                      <a:pt x="168275" y="1663700"/>
                    </a:lnTo>
                    <a:lnTo>
                      <a:pt x="185737" y="1579562"/>
                    </a:lnTo>
                    <a:lnTo>
                      <a:pt x="206375" y="1495425"/>
                    </a:lnTo>
                    <a:lnTo>
                      <a:pt x="228600" y="1411287"/>
                    </a:lnTo>
                    <a:lnTo>
                      <a:pt x="252412" y="1328737"/>
                    </a:lnTo>
                    <a:lnTo>
                      <a:pt x="266163" y="1282162"/>
                    </a:lnTo>
                    <a:lnTo>
                      <a:pt x="252412" y="1328738"/>
                    </a:lnTo>
                    <a:lnTo>
                      <a:pt x="228600" y="1411288"/>
                    </a:lnTo>
                    <a:lnTo>
                      <a:pt x="206375" y="1495425"/>
                    </a:lnTo>
                    <a:lnTo>
                      <a:pt x="185737" y="1579563"/>
                    </a:lnTo>
                    <a:lnTo>
                      <a:pt x="168275" y="1663700"/>
                    </a:lnTo>
                    <a:lnTo>
                      <a:pt x="150812" y="1749425"/>
                    </a:lnTo>
                    <a:lnTo>
                      <a:pt x="136525" y="1835150"/>
                    </a:lnTo>
                    <a:lnTo>
                      <a:pt x="123825" y="1920875"/>
                    </a:lnTo>
                    <a:lnTo>
                      <a:pt x="117475" y="2006600"/>
                    </a:lnTo>
                    <a:lnTo>
                      <a:pt x="441325" y="1658938"/>
                    </a:lnTo>
                    <a:lnTo>
                      <a:pt x="441325" y="1658937"/>
                    </a:lnTo>
                    <a:lnTo>
                      <a:pt x="730250" y="1346200"/>
                    </a:lnTo>
                    <a:lnTo>
                      <a:pt x="1020762" y="1027112"/>
                    </a:lnTo>
                    <a:lnTo>
                      <a:pt x="1023938" y="898525"/>
                    </a:lnTo>
                    <a:lnTo>
                      <a:pt x="1030288" y="771525"/>
                    </a:lnTo>
                    <a:lnTo>
                      <a:pt x="1036638" y="644525"/>
                    </a:lnTo>
                    <a:lnTo>
                      <a:pt x="1047750" y="515937"/>
                    </a:lnTo>
                    <a:lnTo>
                      <a:pt x="1060450" y="390525"/>
                    </a:lnTo>
                    <a:lnTo>
                      <a:pt x="1069975" y="327025"/>
                    </a:lnTo>
                    <a:lnTo>
                      <a:pt x="1077913" y="263525"/>
                    </a:lnTo>
                    <a:lnTo>
                      <a:pt x="1089025" y="200025"/>
                    </a:lnTo>
                    <a:lnTo>
                      <a:pt x="1101725" y="138113"/>
                    </a:lnTo>
                    <a:lnTo>
                      <a:pt x="1116013" y="74613"/>
                    </a:lnTo>
                    <a:close/>
                    <a:moveTo>
                      <a:pt x="1138238" y="0"/>
                    </a:moveTo>
                    <a:lnTo>
                      <a:pt x="1138238" y="1588"/>
                    </a:lnTo>
                    <a:lnTo>
                      <a:pt x="1130301" y="12700"/>
                    </a:lnTo>
                    <a:lnTo>
                      <a:pt x="1116013" y="74613"/>
                    </a:lnTo>
                    <a:lnTo>
                      <a:pt x="1101726" y="138113"/>
                    </a:lnTo>
                    <a:lnTo>
                      <a:pt x="1089026" y="200025"/>
                    </a:lnTo>
                    <a:lnTo>
                      <a:pt x="1077913" y="263525"/>
                    </a:lnTo>
                    <a:lnTo>
                      <a:pt x="1069976" y="327025"/>
                    </a:lnTo>
                    <a:lnTo>
                      <a:pt x="1060451" y="390525"/>
                    </a:lnTo>
                    <a:lnTo>
                      <a:pt x="1047751" y="515937"/>
                    </a:lnTo>
                    <a:lnTo>
                      <a:pt x="1036638" y="644525"/>
                    </a:lnTo>
                    <a:lnTo>
                      <a:pt x="1030288" y="771525"/>
                    </a:lnTo>
                    <a:lnTo>
                      <a:pt x="1023938" y="898525"/>
                    </a:lnTo>
                    <a:lnTo>
                      <a:pt x="1020763" y="1027112"/>
                    </a:lnTo>
                    <a:lnTo>
                      <a:pt x="1357314" y="649287"/>
                    </a:lnTo>
                    <a:lnTo>
                      <a:pt x="1374776" y="52070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ṩľiḑe"/>
              <p:cNvSpPr>
                <a:spLocks/>
              </p:cNvSpPr>
              <p:nvPr/>
            </p:nvSpPr>
            <p:spPr bwMode="auto">
              <a:xfrm flipH="1">
                <a:off x="4273551" y="1685131"/>
                <a:ext cx="1152525" cy="1328737"/>
              </a:xfrm>
              <a:custGeom>
                <a:avLst/>
                <a:gdLst>
                  <a:gd name="connsiteX0" fmla="*/ 1117600 w 1152525"/>
                  <a:gd name="connsiteY0" fmla="*/ 0 h 1328737"/>
                  <a:gd name="connsiteX1" fmla="*/ 1100138 w 1152525"/>
                  <a:gd name="connsiteY1" fmla="*/ 1588 h 1328737"/>
                  <a:gd name="connsiteX2" fmla="*/ 1084263 w 1152525"/>
                  <a:gd name="connsiteY2" fmla="*/ 7938 h 1328737"/>
                  <a:gd name="connsiteX3" fmla="*/ 989013 w 1152525"/>
                  <a:gd name="connsiteY3" fmla="*/ 44450 h 1328737"/>
                  <a:gd name="connsiteX4" fmla="*/ 876300 w 1152525"/>
                  <a:gd name="connsiteY4" fmla="*/ 93663 h 1328737"/>
                  <a:gd name="connsiteX5" fmla="*/ 747713 w 1152525"/>
                  <a:gd name="connsiteY5" fmla="*/ 152400 h 1328737"/>
                  <a:gd name="connsiteX6" fmla="*/ 606425 w 1152525"/>
                  <a:gd name="connsiteY6" fmla="*/ 219075 h 1328737"/>
                  <a:gd name="connsiteX7" fmla="*/ 492125 w 1152525"/>
                  <a:gd name="connsiteY7" fmla="*/ 276225 h 1328737"/>
                  <a:gd name="connsiteX8" fmla="*/ 369888 w 1152525"/>
                  <a:gd name="connsiteY8" fmla="*/ 338138 h 1328737"/>
                  <a:gd name="connsiteX9" fmla="*/ 242887 w 1152525"/>
                  <a:gd name="connsiteY9" fmla="*/ 406400 h 1328737"/>
                  <a:gd name="connsiteX10" fmla="*/ 114300 w 1152525"/>
                  <a:gd name="connsiteY10" fmla="*/ 477838 h 1328737"/>
                  <a:gd name="connsiteX11" fmla="*/ 19050 w 1152525"/>
                  <a:gd name="connsiteY11" fmla="*/ 1204912 h 1328737"/>
                  <a:gd name="connsiteX12" fmla="*/ 17462 w 1152525"/>
                  <a:gd name="connsiteY12" fmla="*/ 1200150 h 1328737"/>
                  <a:gd name="connsiteX13" fmla="*/ 0 w 1152525"/>
                  <a:gd name="connsiteY13" fmla="*/ 1328737 h 1328737"/>
                  <a:gd name="connsiteX14" fmla="*/ 349250 w 1152525"/>
                  <a:gd name="connsiteY14" fmla="*/ 935037 h 1328737"/>
                  <a:gd name="connsiteX15" fmla="*/ 349250 w 1152525"/>
                  <a:gd name="connsiteY15" fmla="*/ 935037 h 1328737"/>
                  <a:gd name="connsiteX16" fmla="*/ 441325 w 1152525"/>
                  <a:gd name="connsiteY16" fmla="*/ 830262 h 1328737"/>
                  <a:gd name="connsiteX17" fmla="*/ 800100 w 1152525"/>
                  <a:gd name="connsiteY17" fmla="*/ 415925 h 1328737"/>
                  <a:gd name="connsiteX18" fmla="*/ 1152525 w 1152525"/>
                  <a:gd name="connsiteY18" fmla="*/ 7938 h 1328737"/>
                  <a:gd name="connsiteX19" fmla="*/ 1136650 w 1152525"/>
                  <a:gd name="connsiteY19" fmla="*/ 1588 h 1328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52525" h="1328737">
                    <a:moveTo>
                      <a:pt x="1117600" y="0"/>
                    </a:moveTo>
                    <a:lnTo>
                      <a:pt x="1100138" y="1588"/>
                    </a:lnTo>
                    <a:lnTo>
                      <a:pt x="1084263" y="7938"/>
                    </a:lnTo>
                    <a:lnTo>
                      <a:pt x="989013" y="44450"/>
                    </a:lnTo>
                    <a:lnTo>
                      <a:pt x="876300" y="93663"/>
                    </a:lnTo>
                    <a:lnTo>
                      <a:pt x="747713" y="152400"/>
                    </a:lnTo>
                    <a:lnTo>
                      <a:pt x="606425" y="219075"/>
                    </a:lnTo>
                    <a:lnTo>
                      <a:pt x="492125" y="276225"/>
                    </a:lnTo>
                    <a:lnTo>
                      <a:pt x="369888" y="338138"/>
                    </a:lnTo>
                    <a:lnTo>
                      <a:pt x="242887" y="406400"/>
                    </a:lnTo>
                    <a:lnTo>
                      <a:pt x="114300" y="477838"/>
                    </a:lnTo>
                    <a:lnTo>
                      <a:pt x="19050" y="1204912"/>
                    </a:lnTo>
                    <a:lnTo>
                      <a:pt x="17462" y="1200150"/>
                    </a:lnTo>
                    <a:lnTo>
                      <a:pt x="0" y="1328737"/>
                    </a:lnTo>
                    <a:lnTo>
                      <a:pt x="349250" y="935037"/>
                    </a:lnTo>
                    <a:lnTo>
                      <a:pt x="349250" y="935037"/>
                    </a:lnTo>
                    <a:lnTo>
                      <a:pt x="441325" y="830262"/>
                    </a:lnTo>
                    <a:lnTo>
                      <a:pt x="800100" y="415925"/>
                    </a:lnTo>
                    <a:lnTo>
                      <a:pt x="1152525" y="7938"/>
                    </a:lnTo>
                    <a:lnTo>
                      <a:pt x="1136650" y="158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işḻîḑè"/>
              <p:cNvSpPr>
                <a:spLocks/>
              </p:cNvSpPr>
              <p:nvPr/>
            </p:nvSpPr>
            <p:spPr bwMode="auto">
              <a:xfrm flipH="1">
                <a:off x="7267576" y="4961731"/>
                <a:ext cx="393700" cy="366712"/>
              </a:xfrm>
              <a:custGeom>
                <a:avLst/>
                <a:gdLst>
                  <a:gd name="T0" fmla="*/ 0 w 248"/>
                  <a:gd name="T1" fmla="*/ 81 h 231"/>
                  <a:gd name="T2" fmla="*/ 173 w 248"/>
                  <a:gd name="T3" fmla="*/ 231 h 231"/>
                  <a:gd name="T4" fmla="*/ 248 w 248"/>
                  <a:gd name="T5" fmla="*/ 156 h 231"/>
                  <a:gd name="T6" fmla="*/ 70 w 248"/>
                  <a:gd name="T7" fmla="*/ 0 h 231"/>
                  <a:gd name="T8" fmla="*/ 0 w 248"/>
                  <a:gd name="T9" fmla="*/ 81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231">
                    <a:moveTo>
                      <a:pt x="0" y="81"/>
                    </a:moveTo>
                    <a:lnTo>
                      <a:pt x="173" y="231"/>
                    </a:lnTo>
                    <a:lnTo>
                      <a:pt x="248" y="156"/>
                    </a:lnTo>
                    <a:lnTo>
                      <a:pt x="70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íŝḷidè"/>
              <p:cNvSpPr>
                <a:spLocks/>
              </p:cNvSpPr>
              <p:nvPr/>
            </p:nvSpPr>
            <p:spPr bwMode="auto">
              <a:xfrm flipH="1">
                <a:off x="6962776" y="5026818"/>
                <a:ext cx="1547813" cy="1403350"/>
              </a:xfrm>
              <a:custGeom>
                <a:avLst/>
                <a:gdLst>
                  <a:gd name="T0" fmla="*/ 975 w 975"/>
                  <a:gd name="T1" fmla="*/ 47 h 884"/>
                  <a:gd name="T2" fmla="*/ 975 w 975"/>
                  <a:gd name="T3" fmla="*/ 47 h 884"/>
                  <a:gd name="T4" fmla="*/ 962 w 975"/>
                  <a:gd name="T5" fmla="*/ 35 h 884"/>
                  <a:gd name="T6" fmla="*/ 947 w 975"/>
                  <a:gd name="T7" fmla="*/ 25 h 884"/>
                  <a:gd name="T8" fmla="*/ 931 w 975"/>
                  <a:gd name="T9" fmla="*/ 19 h 884"/>
                  <a:gd name="T10" fmla="*/ 915 w 975"/>
                  <a:gd name="T11" fmla="*/ 12 h 884"/>
                  <a:gd name="T12" fmla="*/ 899 w 975"/>
                  <a:gd name="T13" fmla="*/ 7 h 884"/>
                  <a:gd name="T14" fmla="*/ 882 w 975"/>
                  <a:gd name="T15" fmla="*/ 4 h 884"/>
                  <a:gd name="T16" fmla="*/ 866 w 975"/>
                  <a:gd name="T17" fmla="*/ 2 h 884"/>
                  <a:gd name="T18" fmla="*/ 849 w 975"/>
                  <a:gd name="T19" fmla="*/ 0 h 884"/>
                  <a:gd name="T20" fmla="*/ 849 w 975"/>
                  <a:gd name="T21" fmla="*/ 0 h 884"/>
                  <a:gd name="T22" fmla="*/ 716 w 975"/>
                  <a:gd name="T23" fmla="*/ 136 h 884"/>
                  <a:gd name="T24" fmla="*/ 586 w 975"/>
                  <a:gd name="T25" fmla="*/ 269 h 884"/>
                  <a:gd name="T26" fmla="*/ 459 w 975"/>
                  <a:gd name="T27" fmla="*/ 396 h 884"/>
                  <a:gd name="T28" fmla="*/ 335 w 975"/>
                  <a:gd name="T29" fmla="*/ 520 h 884"/>
                  <a:gd name="T30" fmla="*/ 0 w 975"/>
                  <a:gd name="T31" fmla="*/ 884 h 884"/>
                  <a:gd name="T32" fmla="*/ 339 w 975"/>
                  <a:gd name="T33" fmla="*/ 738 h 884"/>
                  <a:gd name="T34" fmla="*/ 778 w 975"/>
                  <a:gd name="T35" fmla="*/ 246 h 884"/>
                  <a:gd name="T36" fmla="*/ 877 w 975"/>
                  <a:gd name="T37" fmla="*/ 330 h 884"/>
                  <a:gd name="T38" fmla="*/ 946 w 975"/>
                  <a:gd name="T39" fmla="*/ 249 h 884"/>
                  <a:gd name="T40" fmla="*/ 850 w 975"/>
                  <a:gd name="T41" fmla="*/ 167 h 884"/>
                  <a:gd name="T42" fmla="*/ 864 w 975"/>
                  <a:gd name="T43" fmla="*/ 150 h 884"/>
                  <a:gd name="T44" fmla="*/ 867 w 975"/>
                  <a:gd name="T45" fmla="*/ 150 h 884"/>
                  <a:gd name="T46" fmla="*/ 911 w 975"/>
                  <a:gd name="T47" fmla="*/ 99 h 884"/>
                  <a:gd name="T48" fmla="*/ 937 w 975"/>
                  <a:gd name="T49" fmla="*/ 69 h 884"/>
                  <a:gd name="T50" fmla="*/ 936 w 975"/>
                  <a:gd name="T51" fmla="*/ 68 h 884"/>
                  <a:gd name="T52" fmla="*/ 955 w 975"/>
                  <a:gd name="T53" fmla="*/ 45 h 884"/>
                  <a:gd name="T54" fmla="*/ 955 w 975"/>
                  <a:gd name="T55" fmla="*/ 45 h 884"/>
                  <a:gd name="T56" fmla="*/ 975 w 975"/>
                  <a:gd name="T57" fmla="*/ 47 h 884"/>
                  <a:gd name="T58" fmla="*/ 975 w 975"/>
                  <a:gd name="T59" fmla="*/ 47 h 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75" h="884">
                    <a:moveTo>
                      <a:pt x="975" y="47"/>
                    </a:moveTo>
                    <a:lnTo>
                      <a:pt x="975" y="47"/>
                    </a:lnTo>
                    <a:lnTo>
                      <a:pt x="962" y="35"/>
                    </a:lnTo>
                    <a:lnTo>
                      <a:pt x="947" y="25"/>
                    </a:lnTo>
                    <a:lnTo>
                      <a:pt x="931" y="19"/>
                    </a:lnTo>
                    <a:lnTo>
                      <a:pt x="915" y="12"/>
                    </a:lnTo>
                    <a:lnTo>
                      <a:pt x="899" y="7"/>
                    </a:lnTo>
                    <a:lnTo>
                      <a:pt x="882" y="4"/>
                    </a:lnTo>
                    <a:lnTo>
                      <a:pt x="866" y="2"/>
                    </a:lnTo>
                    <a:lnTo>
                      <a:pt x="849" y="0"/>
                    </a:lnTo>
                    <a:lnTo>
                      <a:pt x="849" y="0"/>
                    </a:lnTo>
                    <a:lnTo>
                      <a:pt x="716" y="136"/>
                    </a:lnTo>
                    <a:lnTo>
                      <a:pt x="586" y="269"/>
                    </a:lnTo>
                    <a:lnTo>
                      <a:pt x="459" y="396"/>
                    </a:lnTo>
                    <a:lnTo>
                      <a:pt x="335" y="520"/>
                    </a:lnTo>
                    <a:lnTo>
                      <a:pt x="0" y="884"/>
                    </a:lnTo>
                    <a:lnTo>
                      <a:pt x="339" y="738"/>
                    </a:lnTo>
                    <a:lnTo>
                      <a:pt x="778" y="246"/>
                    </a:lnTo>
                    <a:lnTo>
                      <a:pt x="877" y="330"/>
                    </a:lnTo>
                    <a:lnTo>
                      <a:pt x="946" y="249"/>
                    </a:lnTo>
                    <a:lnTo>
                      <a:pt x="850" y="167"/>
                    </a:lnTo>
                    <a:lnTo>
                      <a:pt x="864" y="150"/>
                    </a:lnTo>
                    <a:lnTo>
                      <a:pt x="867" y="150"/>
                    </a:lnTo>
                    <a:lnTo>
                      <a:pt x="911" y="99"/>
                    </a:lnTo>
                    <a:lnTo>
                      <a:pt x="937" y="69"/>
                    </a:lnTo>
                    <a:lnTo>
                      <a:pt x="936" y="68"/>
                    </a:lnTo>
                    <a:lnTo>
                      <a:pt x="955" y="45"/>
                    </a:lnTo>
                    <a:lnTo>
                      <a:pt x="955" y="45"/>
                    </a:lnTo>
                    <a:lnTo>
                      <a:pt x="975" y="47"/>
                    </a:lnTo>
                    <a:lnTo>
                      <a:pt x="975" y="47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ṥḷíďe"/>
              <p:cNvSpPr>
                <a:spLocks/>
              </p:cNvSpPr>
              <p:nvPr/>
            </p:nvSpPr>
            <p:spPr bwMode="auto">
              <a:xfrm flipH="1">
                <a:off x="5162550" y="3917156"/>
                <a:ext cx="2000250" cy="1185862"/>
              </a:xfrm>
              <a:custGeom>
                <a:avLst/>
                <a:gdLst>
                  <a:gd name="connsiteX0" fmla="*/ 977907 w 2000250"/>
                  <a:gd name="connsiteY0" fmla="*/ 571442 h 1185862"/>
                  <a:gd name="connsiteX1" fmla="*/ 979488 w 2000250"/>
                  <a:gd name="connsiteY1" fmla="*/ 571500 h 1185862"/>
                  <a:gd name="connsiteX2" fmla="*/ 979487 w 2000250"/>
                  <a:gd name="connsiteY2" fmla="*/ 571500 h 1185862"/>
                  <a:gd name="connsiteX3" fmla="*/ 1139825 w 2000250"/>
                  <a:gd name="connsiteY3" fmla="*/ 0 h 1185862"/>
                  <a:gd name="connsiteX4" fmla="*/ 1068388 w 2000250"/>
                  <a:gd name="connsiteY4" fmla="*/ 0 h 1185862"/>
                  <a:gd name="connsiteX5" fmla="*/ 1055688 w 2000250"/>
                  <a:gd name="connsiteY5" fmla="*/ 0 h 1185862"/>
                  <a:gd name="connsiteX6" fmla="*/ 1041400 w 2000250"/>
                  <a:gd name="connsiteY6" fmla="*/ 1588 h 1185862"/>
                  <a:gd name="connsiteX7" fmla="*/ 809625 w 2000250"/>
                  <a:gd name="connsiteY7" fmla="*/ 254000 h 1185862"/>
                  <a:gd name="connsiteX8" fmla="*/ 581025 w 2000250"/>
                  <a:gd name="connsiteY8" fmla="*/ 498475 h 1185862"/>
                  <a:gd name="connsiteX9" fmla="*/ 625475 w 2000250"/>
                  <a:gd name="connsiteY9" fmla="*/ 512763 h 1185862"/>
                  <a:gd name="connsiteX10" fmla="*/ 671513 w 2000250"/>
                  <a:gd name="connsiteY10" fmla="*/ 527050 h 1185862"/>
                  <a:gd name="connsiteX11" fmla="*/ 714375 w 2000250"/>
                  <a:gd name="connsiteY11" fmla="*/ 538163 h 1185862"/>
                  <a:gd name="connsiteX12" fmla="*/ 758825 w 2000250"/>
                  <a:gd name="connsiteY12" fmla="*/ 547688 h 1185862"/>
                  <a:gd name="connsiteX13" fmla="*/ 803275 w 2000250"/>
                  <a:gd name="connsiteY13" fmla="*/ 555625 h 1185862"/>
                  <a:gd name="connsiteX14" fmla="*/ 847725 w 2000250"/>
                  <a:gd name="connsiteY14" fmla="*/ 561975 h 1185862"/>
                  <a:gd name="connsiteX15" fmla="*/ 852331 w 2000250"/>
                  <a:gd name="connsiteY15" fmla="*/ 562469 h 1185862"/>
                  <a:gd name="connsiteX16" fmla="*/ 847725 w 2000250"/>
                  <a:gd name="connsiteY16" fmla="*/ 561975 h 1185862"/>
                  <a:gd name="connsiteX17" fmla="*/ 803275 w 2000250"/>
                  <a:gd name="connsiteY17" fmla="*/ 555625 h 1185862"/>
                  <a:gd name="connsiteX18" fmla="*/ 758825 w 2000250"/>
                  <a:gd name="connsiteY18" fmla="*/ 547688 h 1185862"/>
                  <a:gd name="connsiteX19" fmla="*/ 714375 w 2000250"/>
                  <a:gd name="connsiteY19" fmla="*/ 538163 h 1185862"/>
                  <a:gd name="connsiteX20" fmla="*/ 671512 w 2000250"/>
                  <a:gd name="connsiteY20" fmla="*/ 527050 h 1185862"/>
                  <a:gd name="connsiteX21" fmla="*/ 625475 w 2000250"/>
                  <a:gd name="connsiteY21" fmla="*/ 512763 h 1185862"/>
                  <a:gd name="connsiteX22" fmla="*/ 581024 w 2000250"/>
                  <a:gd name="connsiteY22" fmla="*/ 498475 h 1185862"/>
                  <a:gd name="connsiteX23" fmla="*/ 265112 w 2000250"/>
                  <a:gd name="connsiteY23" fmla="*/ 831850 h 1185862"/>
                  <a:gd name="connsiteX24" fmla="*/ 315912 w 2000250"/>
                  <a:gd name="connsiteY24" fmla="*/ 830262 h 1185862"/>
                  <a:gd name="connsiteX25" fmla="*/ 315912 w 2000250"/>
                  <a:gd name="connsiteY25" fmla="*/ 830262 h 1185862"/>
                  <a:gd name="connsiteX26" fmla="*/ 265112 w 2000250"/>
                  <a:gd name="connsiteY26" fmla="*/ 831850 h 1185862"/>
                  <a:gd name="connsiteX27" fmla="*/ 0 w 2000250"/>
                  <a:gd name="connsiteY27" fmla="*/ 1109662 h 1185862"/>
                  <a:gd name="connsiteX28" fmla="*/ 26987 w 2000250"/>
                  <a:gd name="connsiteY28" fmla="*/ 1112837 h 1185862"/>
                  <a:gd name="connsiteX29" fmla="*/ 52387 w 2000250"/>
                  <a:gd name="connsiteY29" fmla="*/ 1116012 h 1185862"/>
                  <a:gd name="connsiteX30" fmla="*/ 79375 w 2000250"/>
                  <a:gd name="connsiteY30" fmla="*/ 1120775 h 1185862"/>
                  <a:gd name="connsiteX31" fmla="*/ 104775 w 2000250"/>
                  <a:gd name="connsiteY31" fmla="*/ 1128712 h 1185862"/>
                  <a:gd name="connsiteX32" fmla="*/ 130175 w 2000250"/>
                  <a:gd name="connsiteY32" fmla="*/ 1139825 h 1185862"/>
                  <a:gd name="connsiteX33" fmla="*/ 155575 w 2000250"/>
                  <a:gd name="connsiteY33" fmla="*/ 1149350 h 1185862"/>
                  <a:gd name="connsiteX34" fmla="*/ 179387 w 2000250"/>
                  <a:gd name="connsiteY34" fmla="*/ 1165225 h 1185862"/>
                  <a:gd name="connsiteX35" fmla="*/ 200025 w 2000250"/>
                  <a:gd name="connsiteY35" fmla="*/ 1184275 h 1185862"/>
                  <a:gd name="connsiteX36" fmla="*/ 249237 w 2000250"/>
                  <a:gd name="connsiteY36" fmla="*/ 1185862 h 1185862"/>
                  <a:gd name="connsiteX37" fmla="*/ 296862 w 2000250"/>
                  <a:gd name="connsiteY37" fmla="*/ 1185862 h 1185862"/>
                  <a:gd name="connsiteX38" fmla="*/ 344487 w 2000250"/>
                  <a:gd name="connsiteY38" fmla="*/ 1185862 h 1185862"/>
                  <a:gd name="connsiteX39" fmla="*/ 390525 w 2000250"/>
                  <a:gd name="connsiteY39" fmla="*/ 1184275 h 1185862"/>
                  <a:gd name="connsiteX40" fmla="*/ 438150 w 2000250"/>
                  <a:gd name="connsiteY40" fmla="*/ 1182687 h 1185862"/>
                  <a:gd name="connsiteX41" fmla="*/ 484187 w 2000250"/>
                  <a:gd name="connsiteY41" fmla="*/ 1177925 h 1185862"/>
                  <a:gd name="connsiteX42" fmla="*/ 528637 w 2000250"/>
                  <a:gd name="connsiteY42" fmla="*/ 1173162 h 1185862"/>
                  <a:gd name="connsiteX43" fmla="*/ 574675 w 2000250"/>
                  <a:gd name="connsiteY43" fmla="*/ 1165225 h 1185862"/>
                  <a:gd name="connsiteX44" fmla="*/ 619125 w 2000250"/>
                  <a:gd name="connsiteY44" fmla="*/ 1158875 h 1185862"/>
                  <a:gd name="connsiteX45" fmla="*/ 661988 w 2000250"/>
                  <a:gd name="connsiteY45" fmla="*/ 1149350 h 1185862"/>
                  <a:gd name="connsiteX46" fmla="*/ 706438 w 2000250"/>
                  <a:gd name="connsiteY46" fmla="*/ 1139825 h 1185862"/>
                  <a:gd name="connsiteX47" fmla="*/ 749300 w 2000250"/>
                  <a:gd name="connsiteY47" fmla="*/ 1128712 h 1185862"/>
                  <a:gd name="connsiteX48" fmla="*/ 790575 w 2000250"/>
                  <a:gd name="connsiteY48" fmla="*/ 1116012 h 1185862"/>
                  <a:gd name="connsiteX49" fmla="*/ 835025 w 2000250"/>
                  <a:gd name="connsiteY49" fmla="*/ 1103312 h 1185862"/>
                  <a:gd name="connsiteX50" fmla="*/ 876300 w 2000250"/>
                  <a:gd name="connsiteY50" fmla="*/ 1089025 h 1185862"/>
                  <a:gd name="connsiteX51" fmla="*/ 917575 w 2000250"/>
                  <a:gd name="connsiteY51" fmla="*/ 1073150 h 1185862"/>
                  <a:gd name="connsiteX52" fmla="*/ 609600 w 2000250"/>
                  <a:gd name="connsiteY52" fmla="*/ 898525 h 1185862"/>
                  <a:gd name="connsiteX53" fmla="*/ 654050 w 2000250"/>
                  <a:gd name="connsiteY53" fmla="*/ 896937 h 1185862"/>
                  <a:gd name="connsiteX54" fmla="*/ 654050 w 2000250"/>
                  <a:gd name="connsiteY54" fmla="*/ 896937 h 1185862"/>
                  <a:gd name="connsiteX55" fmla="*/ 1292225 w 2000250"/>
                  <a:gd name="connsiteY55" fmla="*/ 873125 h 1185862"/>
                  <a:gd name="connsiteX56" fmla="*/ 1336675 w 2000250"/>
                  <a:gd name="connsiteY56" fmla="*/ 842962 h 1185862"/>
                  <a:gd name="connsiteX57" fmla="*/ 1381125 w 2000250"/>
                  <a:gd name="connsiteY57" fmla="*/ 809625 h 1185862"/>
                  <a:gd name="connsiteX58" fmla="*/ 1423987 w 2000250"/>
                  <a:gd name="connsiteY58" fmla="*/ 777875 h 1185862"/>
                  <a:gd name="connsiteX59" fmla="*/ 1465262 w 2000250"/>
                  <a:gd name="connsiteY59" fmla="*/ 741362 h 1185862"/>
                  <a:gd name="connsiteX60" fmla="*/ 1506537 w 2000250"/>
                  <a:gd name="connsiteY60" fmla="*/ 708025 h 1185862"/>
                  <a:gd name="connsiteX61" fmla="*/ 1547812 w 2000250"/>
                  <a:gd name="connsiteY61" fmla="*/ 669925 h 1185862"/>
                  <a:gd name="connsiteX62" fmla="*/ 1587500 w 2000250"/>
                  <a:gd name="connsiteY62" fmla="*/ 631825 h 1185862"/>
                  <a:gd name="connsiteX63" fmla="*/ 1627187 w 2000250"/>
                  <a:gd name="connsiteY63" fmla="*/ 595312 h 1185862"/>
                  <a:gd name="connsiteX64" fmla="*/ 1665287 w 2000250"/>
                  <a:gd name="connsiteY64" fmla="*/ 555625 h 1185862"/>
                  <a:gd name="connsiteX65" fmla="*/ 1703387 w 2000250"/>
                  <a:gd name="connsiteY65" fmla="*/ 515938 h 1185862"/>
                  <a:gd name="connsiteX66" fmla="*/ 1778000 w 2000250"/>
                  <a:gd name="connsiteY66" fmla="*/ 431800 h 1185862"/>
                  <a:gd name="connsiteX67" fmla="*/ 1849437 w 2000250"/>
                  <a:gd name="connsiteY67" fmla="*/ 344488 h 1185862"/>
                  <a:gd name="connsiteX68" fmla="*/ 1919287 w 2000250"/>
                  <a:gd name="connsiteY68" fmla="*/ 257176 h 1185862"/>
                  <a:gd name="connsiteX69" fmla="*/ 1919288 w 2000250"/>
                  <a:gd name="connsiteY69" fmla="*/ 257175 h 1185862"/>
                  <a:gd name="connsiteX70" fmla="*/ 1958975 w 2000250"/>
                  <a:gd name="connsiteY70" fmla="*/ 201813 h 1185862"/>
                  <a:gd name="connsiteX71" fmla="*/ 2000250 w 2000250"/>
                  <a:gd name="connsiteY71" fmla="*/ 146050 h 1185862"/>
                  <a:gd name="connsiteX72" fmla="*/ 1597025 w 2000250"/>
                  <a:gd name="connsiteY72" fmla="*/ 34925 h 1185862"/>
                  <a:gd name="connsiteX73" fmla="*/ 1604963 w 2000250"/>
                  <a:gd name="connsiteY73" fmla="*/ 33338 h 1185862"/>
                  <a:gd name="connsiteX74" fmla="*/ 1538288 w 2000250"/>
                  <a:gd name="connsiteY74" fmla="*/ 28575 h 1185862"/>
                  <a:gd name="connsiteX75" fmla="*/ 1473200 w 2000250"/>
                  <a:gd name="connsiteY75" fmla="*/ 23813 h 1185862"/>
                  <a:gd name="connsiteX76" fmla="*/ 1343025 w 2000250"/>
                  <a:gd name="connsiteY76" fmla="*/ 12700 h 1185862"/>
                  <a:gd name="connsiteX77" fmla="*/ 1276350 w 2000250"/>
                  <a:gd name="connsiteY77" fmla="*/ 7938 h 1185862"/>
                  <a:gd name="connsiteX78" fmla="*/ 1208088 w 2000250"/>
                  <a:gd name="connsiteY78" fmla="*/ 4763 h 118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2000250" h="1185862">
                    <a:moveTo>
                      <a:pt x="977907" y="571442"/>
                    </a:moveTo>
                    <a:lnTo>
                      <a:pt x="979488" y="571500"/>
                    </a:lnTo>
                    <a:lnTo>
                      <a:pt x="979487" y="571500"/>
                    </a:lnTo>
                    <a:close/>
                    <a:moveTo>
                      <a:pt x="1139825" y="0"/>
                    </a:moveTo>
                    <a:lnTo>
                      <a:pt x="1068388" y="0"/>
                    </a:lnTo>
                    <a:lnTo>
                      <a:pt x="1055688" y="0"/>
                    </a:lnTo>
                    <a:lnTo>
                      <a:pt x="1041400" y="1588"/>
                    </a:lnTo>
                    <a:lnTo>
                      <a:pt x="809625" y="254000"/>
                    </a:lnTo>
                    <a:lnTo>
                      <a:pt x="581025" y="498475"/>
                    </a:lnTo>
                    <a:lnTo>
                      <a:pt x="625475" y="512763"/>
                    </a:lnTo>
                    <a:lnTo>
                      <a:pt x="671513" y="527050"/>
                    </a:lnTo>
                    <a:lnTo>
                      <a:pt x="714375" y="538163"/>
                    </a:lnTo>
                    <a:lnTo>
                      <a:pt x="758825" y="547688"/>
                    </a:lnTo>
                    <a:lnTo>
                      <a:pt x="803275" y="555625"/>
                    </a:lnTo>
                    <a:lnTo>
                      <a:pt x="847725" y="561975"/>
                    </a:lnTo>
                    <a:lnTo>
                      <a:pt x="852331" y="562469"/>
                    </a:lnTo>
                    <a:lnTo>
                      <a:pt x="847725" y="561975"/>
                    </a:lnTo>
                    <a:lnTo>
                      <a:pt x="803275" y="555625"/>
                    </a:lnTo>
                    <a:lnTo>
                      <a:pt x="758825" y="547688"/>
                    </a:lnTo>
                    <a:lnTo>
                      <a:pt x="714375" y="538163"/>
                    </a:lnTo>
                    <a:lnTo>
                      <a:pt x="671512" y="527050"/>
                    </a:lnTo>
                    <a:lnTo>
                      <a:pt x="625475" y="512763"/>
                    </a:lnTo>
                    <a:lnTo>
                      <a:pt x="581024" y="498475"/>
                    </a:lnTo>
                    <a:lnTo>
                      <a:pt x="265112" y="831850"/>
                    </a:lnTo>
                    <a:lnTo>
                      <a:pt x="315912" y="830262"/>
                    </a:lnTo>
                    <a:lnTo>
                      <a:pt x="315912" y="830262"/>
                    </a:lnTo>
                    <a:lnTo>
                      <a:pt x="265112" y="831850"/>
                    </a:lnTo>
                    <a:lnTo>
                      <a:pt x="0" y="1109662"/>
                    </a:lnTo>
                    <a:lnTo>
                      <a:pt x="26987" y="1112837"/>
                    </a:lnTo>
                    <a:lnTo>
                      <a:pt x="52387" y="1116012"/>
                    </a:lnTo>
                    <a:lnTo>
                      <a:pt x="79375" y="1120775"/>
                    </a:lnTo>
                    <a:lnTo>
                      <a:pt x="104775" y="1128712"/>
                    </a:lnTo>
                    <a:lnTo>
                      <a:pt x="130175" y="1139825"/>
                    </a:lnTo>
                    <a:lnTo>
                      <a:pt x="155575" y="1149350"/>
                    </a:lnTo>
                    <a:lnTo>
                      <a:pt x="179387" y="1165225"/>
                    </a:lnTo>
                    <a:lnTo>
                      <a:pt x="200025" y="1184275"/>
                    </a:lnTo>
                    <a:lnTo>
                      <a:pt x="249237" y="1185862"/>
                    </a:lnTo>
                    <a:lnTo>
                      <a:pt x="296862" y="1185862"/>
                    </a:lnTo>
                    <a:lnTo>
                      <a:pt x="344487" y="1185862"/>
                    </a:lnTo>
                    <a:lnTo>
                      <a:pt x="390525" y="1184275"/>
                    </a:lnTo>
                    <a:lnTo>
                      <a:pt x="438150" y="1182687"/>
                    </a:lnTo>
                    <a:lnTo>
                      <a:pt x="484187" y="1177925"/>
                    </a:lnTo>
                    <a:lnTo>
                      <a:pt x="528637" y="1173162"/>
                    </a:lnTo>
                    <a:lnTo>
                      <a:pt x="574675" y="1165225"/>
                    </a:lnTo>
                    <a:lnTo>
                      <a:pt x="619125" y="1158875"/>
                    </a:lnTo>
                    <a:lnTo>
                      <a:pt x="661988" y="1149350"/>
                    </a:lnTo>
                    <a:lnTo>
                      <a:pt x="706438" y="1139825"/>
                    </a:lnTo>
                    <a:lnTo>
                      <a:pt x="749300" y="1128712"/>
                    </a:lnTo>
                    <a:lnTo>
                      <a:pt x="790575" y="1116012"/>
                    </a:lnTo>
                    <a:lnTo>
                      <a:pt x="835025" y="1103312"/>
                    </a:lnTo>
                    <a:lnTo>
                      <a:pt x="876300" y="1089025"/>
                    </a:lnTo>
                    <a:lnTo>
                      <a:pt x="917575" y="1073150"/>
                    </a:lnTo>
                    <a:lnTo>
                      <a:pt x="609600" y="898525"/>
                    </a:lnTo>
                    <a:lnTo>
                      <a:pt x="654050" y="896937"/>
                    </a:lnTo>
                    <a:lnTo>
                      <a:pt x="654050" y="896937"/>
                    </a:lnTo>
                    <a:lnTo>
                      <a:pt x="1292225" y="873125"/>
                    </a:lnTo>
                    <a:lnTo>
                      <a:pt x="1336675" y="842962"/>
                    </a:lnTo>
                    <a:lnTo>
                      <a:pt x="1381125" y="809625"/>
                    </a:lnTo>
                    <a:lnTo>
                      <a:pt x="1423987" y="777875"/>
                    </a:lnTo>
                    <a:lnTo>
                      <a:pt x="1465262" y="741362"/>
                    </a:lnTo>
                    <a:lnTo>
                      <a:pt x="1506537" y="708025"/>
                    </a:lnTo>
                    <a:lnTo>
                      <a:pt x="1547812" y="669925"/>
                    </a:lnTo>
                    <a:lnTo>
                      <a:pt x="1587500" y="631825"/>
                    </a:lnTo>
                    <a:lnTo>
                      <a:pt x="1627187" y="595312"/>
                    </a:lnTo>
                    <a:lnTo>
                      <a:pt x="1665287" y="555625"/>
                    </a:lnTo>
                    <a:lnTo>
                      <a:pt x="1703387" y="515938"/>
                    </a:lnTo>
                    <a:lnTo>
                      <a:pt x="1778000" y="431800"/>
                    </a:lnTo>
                    <a:lnTo>
                      <a:pt x="1849437" y="344488"/>
                    </a:lnTo>
                    <a:lnTo>
                      <a:pt x="1919287" y="257176"/>
                    </a:lnTo>
                    <a:lnTo>
                      <a:pt x="1919288" y="257175"/>
                    </a:lnTo>
                    <a:lnTo>
                      <a:pt x="1958975" y="201813"/>
                    </a:lnTo>
                    <a:lnTo>
                      <a:pt x="2000250" y="146050"/>
                    </a:lnTo>
                    <a:lnTo>
                      <a:pt x="1597025" y="34925"/>
                    </a:lnTo>
                    <a:lnTo>
                      <a:pt x="1604963" y="33338"/>
                    </a:lnTo>
                    <a:lnTo>
                      <a:pt x="1538288" y="28575"/>
                    </a:lnTo>
                    <a:lnTo>
                      <a:pt x="1473200" y="23813"/>
                    </a:lnTo>
                    <a:lnTo>
                      <a:pt x="1343025" y="12700"/>
                    </a:lnTo>
                    <a:lnTo>
                      <a:pt x="1276350" y="7938"/>
                    </a:lnTo>
                    <a:lnTo>
                      <a:pt x="1208088" y="476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ï$lîďé"/>
              <p:cNvSpPr>
                <a:spLocks/>
              </p:cNvSpPr>
              <p:nvPr/>
            </p:nvSpPr>
            <p:spPr bwMode="auto">
              <a:xfrm flipH="1">
                <a:off x="4169105" y="1711046"/>
                <a:ext cx="1903412" cy="2182812"/>
              </a:xfrm>
              <a:custGeom>
                <a:avLst/>
                <a:gdLst>
                  <a:gd name="connsiteX0" fmla="*/ 1498600 w 1903412"/>
                  <a:gd name="connsiteY0" fmla="*/ 1282700 h 2182812"/>
                  <a:gd name="connsiteX1" fmla="*/ 1477963 w 1903412"/>
                  <a:gd name="connsiteY1" fmla="*/ 1303338 h 2182812"/>
                  <a:gd name="connsiteX2" fmla="*/ 1457325 w 1903412"/>
                  <a:gd name="connsiteY2" fmla="*/ 1323975 h 2182812"/>
                  <a:gd name="connsiteX3" fmla="*/ 1435100 w 1903412"/>
                  <a:gd name="connsiteY3" fmla="*/ 1343025 h 2182812"/>
                  <a:gd name="connsiteX4" fmla="*/ 1412875 w 1903412"/>
                  <a:gd name="connsiteY4" fmla="*/ 1363663 h 2182812"/>
                  <a:gd name="connsiteX5" fmla="*/ 1389063 w 1903412"/>
                  <a:gd name="connsiteY5" fmla="*/ 1379538 h 2182812"/>
                  <a:gd name="connsiteX6" fmla="*/ 1365250 w 1903412"/>
                  <a:gd name="connsiteY6" fmla="*/ 1397000 h 2182812"/>
                  <a:gd name="connsiteX7" fmla="*/ 1341438 w 1903412"/>
                  <a:gd name="connsiteY7" fmla="*/ 1412875 h 2182812"/>
                  <a:gd name="connsiteX8" fmla="*/ 1316038 w 1903412"/>
                  <a:gd name="connsiteY8" fmla="*/ 1427163 h 2182812"/>
                  <a:gd name="connsiteX9" fmla="*/ 1290638 w 1903412"/>
                  <a:gd name="connsiteY9" fmla="*/ 1439863 h 2182812"/>
                  <a:gd name="connsiteX10" fmla="*/ 1263650 w 1903412"/>
                  <a:gd name="connsiteY10" fmla="*/ 1452563 h 2182812"/>
                  <a:gd name="connsiteX11" fmla="*/ 1236662 w 1903412"/>
                  <a:gd name="connsiteY11" fmla="*/ 1465263 h 2182812"/>
                  <a:gd name="connsiteX12" fmla="*/ 1211262 w 1903412"/>
                  <a:gd name="connsiteY12" fmla="*/ 1476375 h 2182812"/>
                  <a:gd name="connsiteX13" fmla="*/ 1182687 w 1903412"/>
                  <a:gd name="connsiteY13" fmla="*/ 1485900 h 2182812"/>
                  <a:gd name="connsiteX14" fmla="*/ 1155700 w 1903412"/>
                  <a:gd name="connsiteY14" fmla="*/ 1492250 h 2182812"/>
                  <a:gd name="connsiteX15" fmla="*/ 1128712 w 1903412"/>
                  <a:gd name="connsiteY15" fmla="*/ 1500188 h 2182812"/>
                  <a:gd name="connsiteX16" fmla="*/ 1100137 w 1903412"/>
                  <a:gd name="connsiteY16" fmla="*/ 1506538 h 2182812"/>
                  <a:gd name="connsiteX17" fmla="*/ 1073150 w 1903412"/>
                  <a:gd name="connsiteY17" fmla="*/ 1509713 h 2182812"/>
                  <a:gd name="connsiteX18" fmla="*/ 1044575 w 1903412"/>
                  <a:gd name="connsiteY18" fmla="*/ 1516063 h 2182812"/>
                  <a:gd name="connsiteX19" fmla="*/ 1016000 w 1903412"/>
                  <a:gd name="connsiteY19" fmla="*/ 1517650 h 2182812"/>
                  <a:gd name="connsiteX20" fmla="*/ 987425 w 1903412"/>
                  <a:gd name="connsiteY20" fmla="*/ 1519238 h 2182812"/>
                  <a:gd name="connsiteX21" fmla="*/ 958850 w 1903412"/>
                  <a:gd name="connsiteY21" fmla="*/ 1519238 h 2182812"/>
                  <a:gd name="connsiteX22" fmla="*/ 930275 w 1903412"/>
                  <a:gd name="connsiteY22" fmla="*/ 1517650 h 2182812"/>
                  <a:gd name="connsiteX23" fmla="*/ 903287 w 1903412"/>
                  <a:gd name="connsiteY23" fmla="*/ 1514475 h 2182812"/>
                  <a:gd name="connsiteX24" fmla="*/ 874712 w 1903412"/>
                  <a:gd name="connsiteY24" fmla="*/ 1509713 h 2182812"/>
                  <a:gd name="connsiteX25" fmla="*/ 846137 w 1903412"/>
                  <a:gd name="connsiteY25" fmla="*/ 1504950 h 2182812"/>
                  <a:gd name="connsiteX26" fmla="*/ 817562 w 1903412"/>
                  <a:gd name="connsiteY26" fmla="*/ 1500188 h 2182812"/>
                  <a:gd name="connsiteX27" fmla="*/ 790575 w 1903412"/>
                  <a:gd name="connsiteY27" fmla="*/ 1490663 h 2182812"/>
                  <a:gd name="connsiteX28" fmla="*/ 760412 w 1903412"/>
                  <a:gd name="connsiteY28" fmla="*/ 1481138 h 2182812"/>
                  <a:gd name="connsiteX29" fmla="*/ 733425 w 1903412"/>
                  <a:gd name="connsiteY29" fmla="*/ 1471613 h 2182812"/>
                  <a:gd name="connsiteX30" fmla="*/ 708025 w 1903412"/>
                  <a:gd name="connsiteY30" fmla="*/ 1460500 h 2182812"/>
                  <a:gd name="connsiteX31" fmla="*/ 681037 w 1903412"/>
                  <a:gd name="connsiteY31" fmla="*/ 1446213 h 2182812"/>
                  <a:gd name="connsiteX32" fmla="*/ 654050 w 1903412"/>
                  <a:gd name="connsiteY32" fmla="*/ 1431925 h 2182812"/>
                  <a:gd name="connsiteX33" fmla="*/ 285750 w 1903412"/>
                  <a:gd name="connsiteY33" fmla="*/ 1839913 h 2182812"/>
                  <a:gd name="connsiteX34" fmla="*/ 0 w 1903412"/>
                  <a:gd name="connsiteY34" fmla="*/ 2151062 h 2182812"/>
                  <a:gd name="connsiteX35" fmla="*/ 14287 w 1903412"/>
                  <a:gd name="connsiteY35" fmla="*/ 2149475 h 2182812"/>
                  <a:gd name="connsiteX36" fmla="*/ 26987 w 1903412"/>
                  <a:gd name="connsiteY36" fmla="*/ 2149475 h 2182812"/>
                  <a:gd name="connsiteX37" fmla="*/ 98425 w 1903412"/>
                  <a:gd name="connsiteY37" fmla="*/ 2149475 h 2182812"/>
                  <a:gd name="connsiteX38" fmla="*/ 166687 w 1903412"/>
                  <a:gd name="connsiteY38" fmla="*/ 2154237 h 2182812"/>
                  <a:gd name="connsiteX39" fmla="*/ 234950 w 1903412"/>
                  <a:gd name="connsiteY39" fmla="*/ 2157412 h 2182812"/>
                  <a:gd name="connsiteX40" fmla="*/ 301625 w 1903412"/>
                  <a:gd name="connsiteY40" fmla="*/ 2162175 h 2182812"/>
                  <a:gd name="connsiteX41" fmla="*/ 431800 w 1903412"/>
                  <a:gd name="connsiteY41" fmla="*/ 2173287 h 2182812"/>
                  <a:gd name="connsiteX42" fmla="*/ 496887 w 1903412"/>
                  <a:gd name="connsiteY42" fmla="*/ 2178050 h 2182812"/>
                  <a:gd name="connsiteX43" fmla="*/ 563562 w 1903412"/>
                  <a:gd name="connsiteY43" fmla="*/ 2182812 h 2182812"/>
                  <a:gd name="connsiteX44" fmla="*/ 1138237 w 1903412"/>
                  <a:gd name="connsiteY44" fmla="*/ 2012950 h 2182812"/>
                  <a:gd name="connsiteX45" fmla="*/ 1204912 w 1903412"/>
                  <a:gd name="connsiteY45" fmla="*/ 1898650 h 2182812"/>
                  <a:gd name="connsiteX46" fmla="*/ 1266825 w 1903412"/>
                  <a:gd name="connsiteY46" fmla="*/ 1779588 h 2182812"/>
                  <a:gd name="connsiteX47" fmla="*/ 1327150 w 1903412"/>
                  <a:gd name="connsiteY47" fmla="*/ 1662113 h 2182812"/>
                  <a:gd name="connsiteX48" fmla="*/ 1384300 w 1903412"/>
                  <a:gd name="connsiteY48" fmla="*/ 1543050 h 2182812"/>
                  <a:gd name="connsiteX49" fmla="*/ 1384300 w 1903412"/>
                  <a:gd name="connsiteY49" fmla="*/ 1539875 h 2182812"/>
                  <a:gd name="connsiteX50" fmla="*/ 1382713 w 1903412"/>
                  <a:gd name="connsiteY50" fmla="*/ 1539875 h 2182812"/>
                  <a:gd name="connsiteX51" fmla="*/ 1371600 w 1903412"/>
                  <a:gd name="connsiteY51" fmla="*/ 1541463 h 2182812"/>
                  <a:gd name="connsiteX52" fmla="*/ 1330325 w 1903412"/>
                  <a:gd name="connsiteY52" fmla="*/ 1555750 h 2182812"/>
                  <a:gd name="connsiteX53" fmla="*/ 1306513 w 1903412"/>
                  <a:gd name="connsiteY53" fmla="*/ 1562100 h 2182812"/>
                  <a:gd name="connsiteX54" fmla="*/ 1296988 w 1903412"/>
                  <a:gd name="connsiteY54" fmla="*/ 1566863 h 2182812"/>
                  <a:gd name="connsiteX55" fmla="*/ 1285875 w 1903412"/>
                  <a:gd name="connsiteY55" fmla="*/ 1568450 h 2182812"/>
                  <a:gd name="connsiteX56" fmla="*/ 1274763 w 1903412"/>
                  <a:gd name="connsiteY56" fmla="*/ 1568450 h 2182812"/>
                  <a:gd name="connsiteX57" fmla="*/ 1266825 w 1903412"/>
                  <a:gd name="connsiteY57" fmla="*/ 1566863 h 2182812"/>
                  <a:gd name="connsiteX58" fmla="*/ 1260475 w 1903412"/>
                  <a:gd name="connsiteY58" fmla="*/ 1560513 h 2182812"/>
                  <a:gd name="connsiteX59" fmla="*/ 1257300 w 1903412"/>
                  <a:gd name="connsiteY59" fmla="*/ 1555750 h 2182812"/>
                  <a:gd name="connsiteX60" fmla="*/ 1265238 w 1903412"/>
                  <a:gd name="connsiteY60" fmla="*/ 1552575 h 2182812"/>
                  <a:gd name="connsiteX61" fmla="*/ 1277938 w 1903412"/>
                  <a:gd name="connsiteY61" fmla="*/ 1546225 h 2182812"/>
                  <a:gd name="connsiteX62" fmla="*/ 1304925 w 1903412"/>
                  <a:gd name="connsiteY62" fmla="*/ 1533525 h 2182812"/>
                  <a:gd name="connsiteX63" fmla="*/ 1333500 w 1903412"/>
                  <a:gd name="connsiteY63" fmla="*/ 1516063 h 2182812"/>
                  <a:gd name="connsiteX64" fmla="*/ 1362075 w 1903412"/>
                  <a:gd name="connsiteY64" fmla="*/ 1495425 h 2182812"/>
                  <a:gd name="connsiteX65" fmla="*/ 1387475 w 1903412"/>
                  <a:gd name="connsiteY65" fmla="*/ 1476375 h 2182812"/>
                  <a:gd name="connsiteX66" fmla="*/ 1409700 w 1903412"/>
                  <a:gd name="connsiteY66" fmla="*/ 1460500 h 2182812"/>
                  <a:gd name="connsiteX67" fmla="*/ 1425575 w 1903412"/>
                  <a:gd name="connsiteY67" fmla="*/ 1446213 h 2182812"/>
                  <a:gd name="connsiteX68" fmla="*/ 1433513 w 1903412"/>
                  <a:gd name="connsiteY68" fmla="*/ 1438275 h 2182812"/>
                  <a:gd name="connsiteX69" fmla="*/ 1438275 w 1903412"/>
                  <a:gd name="connsiteY69" fmla="*/ 1422400 h 2182812"/>
                  <a:gd name="connsiteX70" fmla="*/ 1610017 w 1903412"/>
                  <a:gd name="connsiteY70" fmla="*/ 907758 h 2182812"/>
                  <a:gd name="connsiteX71" fmla="*/ 1577976 w 1903412"/>
                  <a:gd name="connsiteY71" fmla="*/ 939800 h 2182812"/>
                  <a:gd name="connsiteX72" fmla="*/ 1574107 w 1903412"/>
                  <a:gd name="connsiteY72" fmla="*/ 943535 h 2182812"/>
                  <a:gd name="connsiteX73" fmla="*/ 1577975 w 1903412"/>
                  <a:gd name="connsiteY73" fmla="*/ 939800 h 2182812"/>
                  <a:gd name="connsiteX74" fmla="*/ 1724025 w 1903412"/>
                  <a:gd name="connsiteY74" fmla="*/ 669925 h 2182812"/>
                  <a:gd name="connsiteX75" fmla="*/ 1666875 w 1903412"/>
                  <a:gd name="connsiteY75" fmla="*/ 693738 h 2182812"/>
                  <a:gd name="connsiteX76" fmla="*/ 1611313 w 1903412"/>
                  <a:gd name="connsiteY76" fmla="*/ 714375 h 2182812"/>
                  <a:gd name="connsiteX77" fmla="*/ 1552575 w 1903412"/>
                  <a:gd name="connsiteY77" fmla="*/ 733425 h 2182812"/>
                  <a:gd name="connsiteX78" fmla="*/ 1524000 w 1903412"/>
                  <a:gd name="connsiteY78" fmla="*/ 739775 h 2182812"/>
                  <a:gd name="connsiteX79" fmla="*/ 1495425 w 1903412"/>
                  <a:gd name="connsiteY79" fmla="*/ 747713 h 2182812"/>
                  <a:gd name="connsiteX80" fmla="*/ 1466850 w 1903412"/>
                  <a:gd name="connsiteY80" fmla="*/ 752475 h 2182812"/>
                  <a:gd name="connsiteX81" fmla="*/ 1436688 w 1903412"/>
                  <a:gd name="connsiteY81" fmla="*/ 755650 h 2182812"/>
                  <a:gd name="connsiteX82" fmla="*/ 1408113 w 1903412"/>
                  <a:gd name="connsiteY82" fmla="*/ 760413 h 2182812"/>
                  <a:gd name="connsiteX83" fmla="*/ 1379538 w 1903412"/>
                  <a:gd name="connsiteY83" fmla="*/ 760413 h 2182812"/>
                  <a:gd name="connsiteX84" fmla="*/ 1347788 w 1903412"/>
                  <a:gd name="connsiteY84" fmla="*/ 760413 h 2182812"/>
                  <a:gd name="connsiteX85" fmla="*/ 1317625 w 1903412"/>
                  <a:gd name="connsiteY85" fmla="*/ 757238 h 2182812"/>
                  <a:gd name="connsiteX86" fmla="*/ 1289050 w 1903412"/>
                  <a:gd name="connsiteY86" fmla="*/ 754063 h 2182812"/>
                  <a:gd name="connsiteX87" fmla="*/ 1258888 w 1903412"/>
                  <a:gd name="connsiteY87" fmla="*/ 747713 h 2182812"/>
                  <a:gd name="connsiteX88" fmla="*/ 1204912 w 1903412"/>
                  <a:gd name="connsiteY88" fmla="*/ 808038 h 2182812"/>
                  <a:gd name="connsiteX89" fmla="*/ 995362 w 1903412"/>
                  <a:gd name="connsiteY89" fmla="*/ 1047750 h 2182812"/>
                  <a:gd name="connsiteX90" fmla="*/ 784225 w 1903412"/>
                  <a:gd name="connsiteY90" fmla="*/ 1284287 h 2182812"/>
                  <a:gd name="connsiteX91" fmla="*/ 784225 w 1903412"/>
                  <a:gd name="connsiteY91" fmla="*/ 1284287 h 2182812"/>
                  <a:gd name="connsiteX92" fmla="*/ 654050 w 1903412"/>
                  <a:gd name="connsiteY92" fmla="*/ 1431925 h 2182812"/>
                  <a:gd name="connsiteX93" fmla="*/ 681037 w 1903412"/>
                  <a:gd name="connsiteY93" fmla="*/ 1446212 h 2182812"/>
                  <a:gd name="connsiteX94" fmla="*/ 708025 w 1903412"/>
                  <a:gd name="connsiteY94" fmla="*/ 1460500 h 2182812"/>
                  <a:gd name="connsiteX95" fmla="*/ 733425 w 1903412"/>
                  <a:gd name="connsiteY95" fmla="*/ 1471612 h 2182812"/>
                  <a:gd name="connsiteX96" fmla="*/ 760412 w 1903412"/>
                  <a:gd name="connsiteY96" fmla="*/ 1481137 h 2182812"/>
                  <a:gd name="connsiteX97" fmla="*/ 790575 w 1903412"/>
                  <a:gd name="connsiteY97" fmla="*/ 1490662 h 2182812"/>
                  <a:gd name="connsiteX98" fmla="*/ 817562 w 1903412"/>
                  <a:gd name="connsiteY98" fmla="*/ 1500187 h 2182812"/>
                  <a:gd name="connsiteX99" fmla="*/ 846137 w 1903412"/>
                  <a:gd name="connsiteY99" fmla="*/ 1504950 h 2182812"/>
                  <a:gd name="connsiteX100" fmla="*/ 874712 w 1903412"/>
                  <a:gd name="connsiteY100" fmla="*/ 1509712 h 2182812"/>
                  <a:gd name="connsiteX101" fmla="*/ 903287 w 1903412"/>
                  <a:gd name="connsiteY101" fmla="*/ 1514475 h 2182812"/>
                  <a:gd name="connsiteX102" fmla="*/ 930275 w 1903412"/>
                  <a:gd name="connsiteY102" fmla="*/ 1517650 h 2182812"/>
                  <a:gd name="connsiteX103" fmla="*/ 958850 w 1903412"/>
                  <a:gd name="connsiteY103" fmla="*/ 1519237 h 2182812"/>
                  <a:gd name="connsiteX104" fmla="*/ 987425 w 1903412"/>
                  <a:gd name="connsiteY104" fmla="*/ 1519237 h 2182812"/>
                  <a:gd name="connsiteX105" fmla="*/ 1016000 w 1903412"/>
                  <a:gd name="connsiteY105" fmla="*/ 1517650 h 2182812"/>
                  <a:gd name="connsiteX106" fmla="*/ 1044575 w 1903412"/>
                  <a:gd name="connsiteY106" fmla="*/ 1516062 h 2182812"/>
                  <a:gd name="connsiteX107" fmla="*/ 1073150 w 1903412"/>
                  <a:gd name="connsiteY107" fmla="*/ 1509712 h 2182812"/>
                  <a:gd name="connsiteX108" fmla="*/ 1100138 w 1903412"/>
                  <a:gd name="connsiteY108" fmla="*/ 1506537 h 2182812"/>
                  <a:gd name="connsiteX109" fmla="*/ 1128713 w 1903412"/>
                  <a:gd name="connsiteY109" fmla="*/ 1500187 h 2182812"/>
                  <a:gd name="connsiteX110" fmla="*/ 1155700 w 1903412"/>
                  <a:gd name="connsiteY110" fmla="*/ 1492250 h 2182812"/>
                  <a:gd name="connsiteX111" fmla="*/ 1182688 w 1903412"/>
                  <a:gd name="connsiteY111" fmla="*/ 1485900 h 2182812"/>
                  <a:gd name="connsiteX112" fmla="*/ 1211263 w 1903412"/>
                  <a:gd name="connsiteY112" fmla="*/ 1476375 h 2182812"/>
                  <a:gd name="connsiteX113" fmla="*/ 1236663 w 1903412"/>
                  <a:gd name="connsiteY113" fmla="*/ 1465262 h 2182812"/>
                  <a:gd name="connsiteX114" fmla="*/ 1263650 w 1903412"/>
                  <a:gd name="connsiteY114" fmla="*/ 1452562 h 2182812"/>
                  <a:gd name="connsiteX115" fmla="*/ 1290638 w 1903412"/>
                  <a:gd name="connsiteY115" fmla="*/ 1439862 h 2182812"/>
                  <a:gd name="connsiteX116" fmla="*/ 1316038 w 1903412"/>
                  <a:gd name="connsiteY116" fmla="*/ 1427162 h 2182812"/>
                  <a:gd name="connsiteX117" fmla="*/ 1341438 w 1903412"/>
                  <a:gd name="connsiteY117" fmla="*/ 1412875 h 2182812"/>
                  <a:gd name="connsiteX118" fmla="*/ 1365250 w 1903412"/>
                  <a:gd name="connsiteY118" fmla="*/ 1397000 h 2182812"/>
                  <a:gd name="connsiteX119" fmla="*/ 1389063 w 1903412"/>
                  <a:gd name="connsiteY119" fmla="*/ 1379537 h 2182812"/>
                  <a:gd name="connsiteX120" fmla="*/ 1412875 w 1903412"/>
                  <a:gd name="connsiteY120" fmla="*/ 1363662 h 2182812"/>
                  <a:gd name="connsiteX121" fmla="*/ 1435100 w 1903412"/>
                  <a:gd name="connsiteY121" fmla="*/ 1343025 h 2182812"/>
                  <a:gd name="connsiteX122" fmla="*/ 1457325 w 1903412"/>
                  <a:gd name="connsiteY122" fmla="*/ 1323975 h 2182812"/>
                  <a:gd name="connsiteX123" fmla="*/ 1477963 w 1903412"/>
                  <a:gd name="connsiteY123" fmla="*/ 1303337 h 2182812"/>
                  <a:gd name="connsiteX124" fmla="*/ 1498601 w 1903412"/>
                  <a:gd name="connsiteY124" fmla="*/ 1282700 h 2182812"/>
                  <a:gd name="connsiteX125" fmla="*/ 1557338 w 1903412"/>
                  <a:gd name="connsiteY125" fmla="*/ 1136650 h 2182812"/>
                  <a:gd name="connsiteX126" fmla="*/ 1614488 w 1903412"/>
                  <a:gd name="connsiteY126" fmla="*/ 989012 h 2182812"/>
                  <a:gd name="connsiteX127" fmla="*/ 1665288 w 1903412"/>
                  <a:gd name="connsiteY127" fmla="*/ 846137 h 2182812"/>
                  <a:gd name="connsiteX128" fmla="*/ 1624013 w 1903412"/>
                  <a:gd name="connsiteY128" fmla="*/ 893762 h 2182812"/>
                  <a:gd name="connsiteX129" fmla="*/ 1624013 w 1903412"/>
                  <a:gd name="connsiteY129" fmla="*/ 893763 h 2182812"/>
                  <a:gd name="connsiteX130" fmla="*/ 1665288 w 1903412"/>
                  <a:gd name="connsiteY130" fmla="*/ 846138 h 2182812"/>
                  <a:gd name="connsiteX131" fmla="*/ 1903412 w 1903412"/>
                  <a:gd name="connsiteY131" fmla="*/ 0 h 2182812"/>
                  <a:gd name="connsiteX132" fmla="*/ 1584325 w 1903412"/>
                  <a:gd name="connsiteY132" fmla="*/ 373062 h 2182812"/>
                  <a:gd name="connsiteX133" fmla="*/ 1258887 w 1903412"/>
                  <a:gd name="connsiteY133" fmla="*/ 747712 h 2182812"/>
                  <a:gd name="connsiteX134" fmla="*/ 1289050 w 1903412"/>
                  <a:gd name="connsiteY134" fmla="*/ 754062 h 2182812"/>
                  <a:gd name="connsiteX135" fmla="*/ 1317625 w 1903412"/>
                  <a:gd name="connsiteY135" fmla="*/ 757237 h 2182812"/>
                  <a:gd name="connsiteX136" fmla="*/ 1347787 w 1903412"/>
                  <a:gd name="connsiteY136" fmla="*/ 760412 h 2182812"/>
                  <a:gd name="connsiteX137" fmla="*/ 1379537 w 1903412"/>
                  <a:gd name="connsiteY137" fmla="*/ 760412 h 2182812"/>
                  <a:gd name="connsiteX138" fmla="*/ 1408112 w 1903412"/>
                  <a:gd name="connsiteY138" fmla="*/ 760412 h 2182812"/>
                  <a:gd name="connsiteX139" fmla="*/ 1436687 w 1903412"/>
                  <a:gd name="connsiteY139" fmla="*/ 755650 h 2182812"/>
                  <a:gd name="connsiteX140" fmla="*/ 1466850 w 1903412"/>
                  <a:gd name="connsiteY140" fmla="*/ 752475 h 2182812"/>
                  <a:gd name="connsiteX141" fmla="*/ 1495425 w 1903412"/>
                  <a:gd name="connsiteY141" fmla="*/ 747712 h 2182812"/>
                  <a:gd name="connsiteX142" fmla="*/ 1524000 w 1903412"/>
                  <a:gd name="connsiteY142" fmla="*/ 739775 h 2182812"/>
                  <a:gd name="connsiteX143" fmla="*/ 1552575 w 1903412"/>
                  <a:gd name="connsiteY143" fmla="*/ 733425 h 2182812"/>
                  <a:gd name="connsiteX144" fmla="*/ 1611312 w 1903412"/>
                  <a:gd name="connsiteY144" fmla="*/ 714375 h 2182812"/>
                  <a:gd name="connsiteX145" fmla="*/ 1666875 w 1903412"/>
                  <a:gd name="connsiteY145" fmla="*/ 693737 h 2182812"/>
                  <a:gd name="connsiteX146" fmla="*/ 1724025 w 1903412"/>
                  <a:gd name="connsiteY146" fmla="*/ 669925 h 2182812"/>
                  <a:gd name="connsiteX147" fmla="*/ 1754187 w 1903412"/>
                  <a:gd name="connsiteY147" fmla="*/ 571500 h 2182812"/>
                  <a:gd name="connsiteX148" fmla="*/ 1782762 w 1903412"/>
                  <a:gd name="connsiteY148" fmla="*/ 476250 h 2182812"/>
                  <a:gd name="connsiteX149" fmla="*/ 1831975 w 1903412"/>
                  <a:gd name="connsiteY149" fmla="*/ 301625 h 2182812"/>
                  <a:gd name="connsiteX150" fmla="*/ 1871662 w 1903412"/>
                  <a:gd name="connsiteY150" fmla="*/ 150813 h 2182812"/>
                  <a:gd name="connsiteX151" fmla="*/ 1901825 w 1903412"/>
                  <a:gd name="connsiteY151" fmla="*/ 28575 h 2182812"/>
                  <a:gd name="connsiteX152" fmla="*/ 1903412 w 1903412"/>
                  <a:gd name="connsiteY152" fmla="*/ 14288 h 2182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903412" h="2182812">
                    <a:moveTo>
                      <a:pt x="1498600" y="1282700"/>
                    </a:moveTo>
                    <a:lnTo>
                      <a:pt x="1477963" y="1303338"/>
                    </a:lnTo>
                    <a:lnTo>
                      <a:pt x="1457325" y="1323975"/>
                    </a:lnTo>
                    <a:lnTo>
                      <a:pt x="1435100" y="1343025"/>
                    </a:lnTo>
                    <a:lnTo>
                      <a:pt x="1412875" y="1363663"/>
                    </a:lnTo>
                    <a:lnTo>
                      <a:pt x="1389063" y="1379538"/>
                    </a:lnTo>
                    <a:lnTo>
                      <a:pt x="1365250" y="1397000"/>
                    </a:lnTo>
                    <a:lnTo>
                      <a:pt x="1341438" y="1412875"/>
                    </a:lnTo>
                    <a:lnTo>
                      <a:pt x="1316038" y="1427163"/>
                    </a:lnTo>
                    <a:lnTo>
                      <a:pt x="1290638" y="1439863"/>
                    </a:lnTo>
                    <a:lnTo>
                      <a:pt x="1263650" y="1452563"/>
                    </a:lnTo>
                    <a:lnTo>
                      <a:pt x="1236662" y="1465263"/>
                    </a:lnTo>
                    <a:lnTo>
                      <a:pt x="1211262" y="1476375"/>
                    </a:lnTo>
                    <a:lnTo>
                      <a:pt x="1182687" y="1485900"/>
                    </a:lnTo>
                    <a:lnTo>
                      <a:pt x="1155700" y="1492250"/>
                    </a:lnTo>
                    <a:lnTo>
                      <a:pt x="1128712" y="1500188"/>
                    </a:lnTo>
                    <a:lnTo>
                      <a:pt x="1100137" y="1506538"/>
                    </a:lnTo>
                    <a:lnTo>
                      <a:pt x="1073150" y="1509713"/>
                    </a:lnTo>
                    <a:lnTo>
                      <a:pt x="1044575" y="1516063"/>
                    </a:lnTo>
                    <a:lnTo>
                      <a:pt x="1016000" y="1517650"/>
                    </a:lnTo>
                    <a:lnTo>
                      <a:pt x="987425" y="1519238"/>
                    </a:lnTo>
                    <a:lnTo>
                      <a:pt x="958850" y="1519238"/>
                    </a:lnTo>
                    <a:lnTo>
                      <a:pt x="930275" y="1517650"/>
                    </a:lnTo>
                    <a:lnTo>
                      <a:pt x="903287" y="1514475"/>
                    </a:lnTo>
                    <a:lnTo>
                      <a:pt x="874712" y="1509713"/>
                    </a:lnTo>
                    <a:lnTo>
                      <a:pt x="846137" y="1504950"/>
                    </a:lnTo>
                    <a:lnTo>
                      <a:pt x="817562" y="1500188"/>
                    </a:lnTo>
                    <a:lnTo>
                      <a:pt x="790575" y="1490663"/>
                    </a:lnTo>
                    <a:lnTo>
                      <a:pt x="760412" y="1481138"/>
                    </a:lnTo>
                    <a:lnTo>
                      <a:pt x="733425" y="1471613"/>
                    </a:lnTo>
                    <a:lnTo>
                      <a:pt x="708025" y="1460500"/>
                    </a:lnTo>
                    <a:lnTo>
                      <a:pt x="681037" y="1446213"/>
                    </a:lnTo>
                    <a:lnTo>
                      <a:pt x="654050" y="1431925"/>
                    </a:lnTo>
                    <a:lnTo>
                      <a:pt x="285750" y="1839913"/>
                    </a:lnTo>
                    <a:lnTo>
                      <a:pt x="0" y="2151062"/>
                    </a:lnTo>
                    <a:lnTo>
                      <a:pt x="14287" y="2149475"/>
                    </a:lnTo>
                    <a:lnTo>
                      <a:pt x="26987" y="2149475"/>
                    </a:lnTo>
                    <a:lnTo>
                      <a:pt x="98425" y="2149475"/>
                    </a:lnTo>
                    <a:lnTo>
                      <a:pt x="166687" y="2154237"/>
                    </a:lnTo>
                    <a:lnTo>
                      <a:pt x="234950" y="2157412"/>
                    </a:lnTo>
                    <a:lnTo>
                      <a:pt x="301625" y="2162175"/>
                    </a:lnTo>
                    <a:lnTo>
                      <a:pt x="431800" y="2173287"/>
                    </a:lnTo>
                    <a:lnTo>
                      <a:pt x="496887" y="2178050"/>
                    </a:lnTo>
                    <a:lnTo>
                      <a:pt x="563562" y="2182812"/>
                    </a:lnTo>
                    <a:lnTo>
                      <a:pt x="1138237" y="2012950"/>
                    </a:lnTo>
                    <a:lnTo>
                      <a:pt x="1204912" y="1898650"/>
                    </a:lnTo>
                    <a:lnTo>
                      <a:pt x="1266825" y="1779588"/>
                    </a:lnTo>
                    <a:lnTo>
                      <a:pt x="1327150" y="1662113"/>
                    </a:lnTo>
                    <a:lnTo>
                      <a:pt x="1384300" y="1543050"/>
                    </a:lnTo>
                    <a:lnTo>
                      <a:pt x="1384300" y="1539875"/>
                    </a:lnTo>
                    <a:lnTo>
                      <a:pt x="1382713" y="1539875"/>
                    </a:lnTo>
                    <a:lnTo>
                      <a:pt x="1371600" y="1541463"/>
                    </a:lnTo>
                    <a:lnTo>
                      <a:pt x="1330325" y="1555750"/>
                    </a:lnTo>
                    <a:lnTo>
                      <a:pt x="1306513" y="1562100"/>
                    </a:lnTo>
                    <a:lnTo>
                      <a:pt x="1296988" y="1566863"/>
                    </a:lnTo>
                    <a:lnTo>
                      <a:pt x="1285875" y="1568450"/>
                    </a:lnTo>
                    <a:lnTo>
                      <a:pt x="1274763" y="1568450"/>
                    </a:lnTo>
                    <a:lnTo>
                      <a:pt x="1266825" y="1566863"/>
                    </a:lnTo>
                    <a:lnTo>
                      <a:pt x="1260475" y="1560513"/>
                    </a:lnTo>
                    <a:lnTo>
                      <a:pt x="1257300" y="1555750"/>
                    </a:lnTo>
                    <a:lnTo>
                      <a:pt x="1265238" y="1552575"/>
                    </a:lnTo>
                    <a:lnTo>
                      <a:pt x="1277938" y="1546225"/>
                    </a:lnTo>
                    <a:lnTo>
                      <a:pt x="1304925" y="1533525"/>
                    </a:lnTo>
                    <a:lnTo>
                      <a:pt x="1333500" y="1516063"/>
                    </a:lnTo>
                    <a:lnTo>
                      <a:pt x="1362075" y="1495425"/>
                    </a:lnTo>
                    <a:lnTo>
                      <a:pt x="1387475" y="1476375"/>
                    </a:lnTo>
                    <a:lnTo>
                      <a:pt x="1409700" y="1460500"/>
                    </a:lnTo>
                    <a:lnTo>
                      <a:pt x="1425575" y="1446213"/>
                    </a:lnTo>
                    <a:lnTo>
                      <a:pt x="1433513" y="1438275"/>
                    </a:lnTo>
                    <a:lnTo>
                      <a:pt x="1438275" y="1422400"/>
                    </a:lnTo>
                    <a:close/>
                    <a:moveTo>
                      <a:pt x="1610017" y="907758"/>
                    </a:moveTo>
                    <a:lnTo>
                      <a:pt x="1577976" y="939800"/>
                    </a:lnTo>
                    <a:lnTo>
                      <a:pt x="1574107" y="943535"/>
                    </a:lnTo>
                    <a:lnTo>
                      <a:pt x="1577975" y="939800"/>
                    </a:lnTo>
                    <a:close/>
                    <a:moveTo>
                      <a:pt x="1724025" y="669925"/>
                    </a:moveTo>
                    <a:lnTo>
                      <a:pt x="1666875" y="693738"/>
                    </a:lnTo>
                    <a:lnTo>
                      <a:pt x="1611313" y="714375"/>
                    </a:lnTo>
                    <a:lnTo>
                      <a:pt x="1552575" y="733425"/>
                    </a:lnTo>
                    <a:lnTo>
                      <a:pt x="1524000" y="739775"/>
                    </a:lnTo>
                    <a:lnTo>
                      <a:pt x="1495425" y="747713"/>
                    </a:lnTo>
                    <a:lnTo>
                      <a:pt x="1466850" y="752475"/>
                    </a:lnTo>
                    <a:lnTo>
                      <a:pt x="1436688" y="755650"/>
                    </a:lnTo>
                    <a:lnTo>
                      <a:pt x="1408113" y="760413"/>
                    </a:lnTo>
                    <a:lnTo>
                      <a:pt x="1379538" y="760413"/>
                    </a:lnTo>
                    <a:lnTo>
                      <a:pt x="1347788" y="760413"/>
                    </a:lnTo>
                    <a:lnTo>
                      <a:pt x="1317625" y="757238"/>
                    </a:lnTo>
                    <a:lnTo>
                      <a:pt x="1289050" y="754063"/>
                    </a:lnTo>
                    <a:lnTo>
                      <a:pt x="1258888" y="747713"/>
                    </a:lnTo>
                    <a:lnTo>
                      <a:pt x="1204912" y="808038"/>
                    </a:lnTo>
                    <a:lnTo>
                      <a:pt x="995362" y="1047750"/>
                    </a:lnTo>
                    <a:lnTo>
                      <a:pt x="784225" y="1284287"/>
                    </a:lnTo>
                    <a:lnTo>
                      <a:pt x="784225" y="1284287"/>
                    </a:lnTo>
                    <a:lnTo>
                      <a:pt x="654050" y="1431925"/>
                    </a:lnTo>
                    <a:lnTo>
                      <a:pt x="681037" y="1446212"/>
                    </a:lnTo>
                    <a:lnTo>
                      <a:pt x="708025" y="1460500"/>
                    </a:lnTo>
                    <a:lnTo>
                      <a:pt x="733425" y="1471612"/>
                    </a:lnTo>
                    <a:lnTo>
                      <a:pt x="760412" y="1481137"/>
                    </a:lnTo>
                    <a:lnTo>
                      <a:pt x="790575" y="1490662"/>
                    </a:lnTo>
                    <a:lnTo>
                      <a:pt x="817562" y="1500187"/>
                    </a:lnTo>
                    <a:lnTo>
                      <a:pt x="846137" y="1504950"/>
                    </a:lnTo>
                    <a:lnTo>
                      <a:pt x="874712" y="1509712"/>
                    </a:lnTo>
                    <a:lnTo>
                      <a:pt x="903287" y="1514475"/>
                    </a:lnTo>
                    <a:lnTo>
                      <a:pt x="930275" y="1517650"/>
                    </a:lnTo>
                    <a:lnTo>
                      <a:pt x="958850" y="1519237"/>
                    </a:lnTo>
                    <a:lnTo>
                      <a:pt x="987425" y="1519237"/>
                    </a:lnTo>
                    <a:lnTo>
                      <a:pt x="1016000" y="1517650"/>
                    </a:lnTo>
                    <a:lnTo>
                      <a:pt x="1044575" y="1516062"/>
                    </a:lnTo>
                    <a:lnTo>
                      <a:pt x="1073150" y="1509712"/>
                    </a:lnTo>
                    <a:lnTo>
                      <a:pt x="1100138" y="1506537"/>
                    </a:lnTo>
                    <a:lnTo>
                      <a:pt x="1128713" y="1500187"/>
                    </a:lnTo>
                    <a:lnTo>
                      <a:pt x="1155700" y="1492250"/>
                    </a:lnTo>
                    <a:lnTo>
                      <a:pt x="1182688" y="1485900"/>
                    </a:lnTo>
                    <a:lnTo>
                      <a:pt x="1211263" y="1476375"/>
                    </a:lnTo>
                    <a:lnTo>
                      <a:pt x="1236663" y="1465262"/>
                    </a:lnTo>
                    <a:lnTo>
                      <a:pt x="1263650" y="1452562"/>
                    </a:lnTo>
                    <a:lnTo>
                      <a:pt x="1290638" y="1439862"/>
                    </a:lnTo>
                    <a:lnTo>
                      <a:pt x="1316038" y="1427162"/>
                    </a:lnTo>
                    <a:lnTo>
                      <a:pt x="1341438" y="1412875"/>
                    </a:lnTo>
                    <a:lnTo>
                      <a:pt x="1365250" y="1397000"/>
                    </a:lnTo>
                    <a:lnTo>
                      <a:pt x="1389063" y="1379537"/>
                    </a:lnTo>
                    <a:lnTo>
                      <a:pt x="1412875" y="1363662"/>
                    </a:lnTo>
                    <a:lnTo>
                      <a:pt x="1435100" y="1343025"/>
                    </a:lnTo>
                    <a:lnTo>
                      <a:pt x="1457325" y="1323975"/>
                    </a:lnTo>
                    <a:lnTo>
                      <a:pt x="1477963" y="1303337"/>
                    </a:lnTo>
                    <a:lnTo>
                      <a:pt x="1498601" y="1282700"/>
                    </a:lnTo>
                    <a:lnTo>
                      <a:pt x="1557338" y="1136650"/>
                    </a:lnTo>
                    <a:lnTo>
                      <a:pt x="1614488" y="989012"/>
                    </a:lnTo>
                    <a:lnTo>
                      <a:pt x="1665288" y="846137"/>
                    </a:lnTo>
                    <a:lnTo>
                      <a:pt x="1624013" y="893762"/>
                    </a:lnTo>
                    <a:lnTo>
                      <a:pt x="1624013" y="893763"/>
                    </a:lnTo>
                    <a:lnTo>
                      <a:pt x="1665288" y="846138"/>
                    </a:lnTo>
                    <a:close/>
                    <a:moveTo>
                      <a:pt x="1903412" y="0"/>
                    </a:moveTo>
                    <a:lnTo>
                      <a:pt x="1584325" y="373062"/>
                    </a:lnTo>
                    <a:lnTo>
                      <a:pt x="1258887" y="747712"/>
                    </a:lnTo>
                    <a:lnTo>
                      <a:pt x="1289050" y="754062"/>
                    </a:lnTo>
                    <a:lnTo>
                      <a:pt x="1317625" y="757237"/>
                    </a:lnTo>
                    <a:lnTo>
                      <a:pt x="1347787" y="760412"/>
                    </a:lnTo>
                    <a:lnTo>
                      <a:pt x="1379537" y="760412"/>
                    </a:lnTo>
                    <a:lnTo>
                      <a:pt x="1408112" y="760412"/>
                    </a:lnTo>
                    <a:lnTo>
                      <a:pt x="1436687" y="755650"/>
                    </a:lnTo>
                    <a:lnTo>
                      <a:pt x="1466850" y="752475"/>
                    </a:lnTo>
                    <a:lnTo>
                      <a:pt x="1495425" y="747712"/>
                    </a:lnTo>
                    <a:lnTo>
                      <a:pt x="1524000" y="739775"/>
                    </a:lnTo>
                    <a:lnTo>
                      <a:pt x="1552575" y="733425"/>
                    </a:lnTo>
                    <a:lnTo>
                      <a:pt x="1611312" y="714375"/>
                    </a:lnTo>
                    <a:lnTo>
                      <a:pt x="1666875" y="693737"/>
                    </a:lnTo>
                    <a:lnTo>
                      <a:pt x="1724025" y="669925"/>
                    </a:lnTo>
                    <a:lnTo>
                      <a:pt x="1754187" y="571500"/>
                    </a:lnTo>
                    <a:lnTo>
                      <a:pt x="1782762" y="476250"/>
                    </a:lnTo>
                    <a:lnTo>
                      <a:pt x="1831975" y="301625"/>
                    </a:lnTo>
                    <a:lnTo>
                      <a:pt x="1871662" y="150813"/>
                    </a:lnTo>
                    <a:lnTo>
                      <a:pt x="1901825" y="28575"/>
                    </a:lnTo>
                    <a:lnTo>
                      <a:pt x="1903412" y="142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5" name="ïśḻíḋé"/>
            <p:cNvSpPr/>
            <p:nvPr/>
          </p:nvSpPr>
          <p:spPr>
            <a:xfrm>
              <a:off x="4571431" y="2748488"/>
              <a:ext cx="426472" cy="426472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íŝ1ïḑé"/>
            <p:cNvSpPr/>
            <p:nvPr/>
          </p:nvSpPr>
          <p:spPr>
            <a:xfrm>
              <a:off x="5235339" y="1812746"/>
              <a:ext cx="426472" cy="426472"/>
            </a:xfrm>
            <a:prstGeom prst="ellipse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ŝľïḑe"/>
            <p:cNvSpPr/>
            <p:nvPr/>
          </p:nvSpPr>
          <p:spPr>
            <a:xfrm>
              <a:off x="5394792" y="4110227"/>
              <a:ext cx="426472" cy="42647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ísļiḍê"/>
            <p:cNvSpPr/>
            <p:nvPr/>
          </p:nvSpPr>
          <p:spPr>
            <a:xfrm>
              <a:off x="6345486" y="2632073"/>
              <a:ext cx="426472" cy="426472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ṧļiḋè"/>
            <p:cNvSpPr/>
            <p:nvPr/>
          </p:nvSpPr>
          <p:spPr>
            <a:xfrm>
              <a:off x="7003516" y="3712563"/>
              <a:ext cx="426472" cy="42647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ïṩ1íḓè"/>
            <p:cNvSpPr txBox="1">
              <a:spLocks/>
            </p:cNvSpPr>
            <p:nvPr/>
          </p:nvSpPr>
          <p:spPr>
            <a:xfrm>
              <a:off x="711509" y="2814764"/>
              <a:ext cx="3419127" cy="762432"/>
            </a:xfrm>
            <a:prstGeom prst="rect">
              <a:avLst/>
            </a:prstGeom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iŝḷïḓê"/>
            <p:cNvGrpSpPr/>
            <p:nvPr/>
          </p:nvGrpSpPr>
          <p:grpSpPr>
            <a:xfrm>
              <a:off x="716750" y="2639778"/>
              <a:ext cx="3854682" cy="699082"/>
              <a:chOff x="711509" y="2735007"/>
              <a:chExt cx="3419127" cy="699082"/>
            </a:xfrm>
          </p:grpSpPr>
          <p:sp>
            <p:nvSpPr>
              <p:cNvPr id="24" name="íşľiďè"/>
              <p:cNvSpPr txBox="1">
                <a:spLocks/>
              </p:cNvSpPr>
              <p:nvPr/>
            </p:nvSpPr>
            <p:spPr>
              <a:xfrm>
                <a:off x="711509" y="2735007"/>
                <a:ext cx="3419127" cy="349541"/>
              </a:xfrm>
              <a:prstGeom prst="rect">
                <a:avLst/>
              </a:prstGeom>
            </p:spPr>
            <p:txBody>
              <a:bodyPr wrap="none" lIns="144000" rIns="144000" anchor="ctr">
                <a:normAutofit fontScale="92500" lnSpcReduction="20000"/>
              </a:bodyPr>
              <a:lstStyle/>
              <a:p>
                <a:pPr algn="r"/>
                <a:r>
                  <a:rPr lang="zh-CN" altLang="en-US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  <p:sp>
            <p:nvSpPr>
              <p:cNvPr id="25" name="íṡ1iḍe"/>
              <p:cNvSpPr txBox="1">
                <a:spLocks/>
              </p:cNvSpPr>
              <p:nvPr/>
            </p:nvSpPr>
            <p:spPr>
              <a:xfrm>
                <a:off x="711509" y="3084548"/>
                <a:ext cx="3419127" cy="349541"/>
              </a:xfrm>
              <a:prstGeom prst="rect">
                <a:avLst/>
              </a:prstGeom>
            </p:spPr>
            <p:txBody>
              <a:bodyPr wrap="square" lIns="144000" rIns="144000" anchor="ctr">
                <a:normAutofit/>
              </a:bodyPr>
              <a:lstStyle/>
              <a:p>
                <a:pPr lvl="0" algn="r" defTabSz="914377">
                  <a:lnSpc>
                    <a:spcPct val="120000"/>
                  </a:lnSpc>
                </a:pPr>
                <a:r>
                  <a:rPr lang="zh-CN" altLang="en-US" sz="1000" dirty="0">
                    <a:solidFill>
                      <a:srgbClr val="000000"/>
                    </a:solidFill>
                  </a:rPr>
                  <a:t>点击此处更换文本（建议使用主题字体）</a:t>
                </a:r>
              </a:p>
            </p:txBody>
          </p:sp>
        </p:grpSp>
        <p:grpSp>
          <p:nvGrpSpPr>
            <p:cNvPr id="12" name="íšḷîdè"/>
            <p:cNvGrpSpPr/>
            <p:nvPr/>
          </p:nvGrpSpPr>
          <p:grpSpPr>
            <a:xfrm>
              <a:off x="1540111" y="4061283"/>
              <a:ext cx="3854682" cy="699082"/>
              <a:chOff x="711509" y="2735007"/>
              <a:chExt cx="3419127" cy="699082"/>
            </a:xfrm>
          </p:grpSpPr>
          <p:sp>
            <p:nvSpPr>
              <p:cNvPr id="22" name="îsļídé"/>
              <p:cNvSpPr txBox="1">
                <a:spLocks/>
              </p:cNvSpPr>
              <p:nvPr/>
            </p:nvSpPr>
            <p:spPr>
              <a:xfrm>
                <a:off x="711509" y="2735007"/>
                <a:ext cx="3419127" cy="349541"/>
              </a:xfrm>
              <a:prstGeom prst="rect">
                <a:avLst/>
              </a:prstGeom>
            </p:spPr>
            <p:txBody>
              <a:bodyPr wrap="none" lIns="144000" rIns="144000" anchor="ctr">
                <a:normAutofit fontScale="92500" lnSpcReduction="20000"/>
              </a:bodyPr>
              <a:lstStyle/>
              <a:p>
                <a:pPr algn="r"/>
                <a:r>
                  <a:rPr lang="zh-CN" altLang="en-US" b="1">
                    <a:solidFill>
                      <a:schemeClr val="accent3"/>
                    </a:solidFill>
                  </a:rPr>
                  <a:t>标题文本预设</a:t>
                </a:r>
              </a:p>
            </p:txBody>
          </p:sp>
          <p:sp>
            <p:nvSpPr>
              <p:cNvPr id="23" name="iṣḷiḍè"/>
              <p:cNvSpPr txBox="1">
                <a:spLocks/>
              </p:cNvSpPr>
              <p:nvPr/>
            </p:nvSpPr>
            <p:spPr>
              <a:xfrm>
                <a:off x="711509" y="3084548"/>
                <a:ext cx="3419127" cy="349541"/>
              </a:xfrm>
              <a:prstGeom prst="rect">
                <a:avLst/>
              </a:prstGeom>
            </p:spPr>
            <p:txBody>
              <a:bodyPr wrap="square" lIns="144000" rIns="144000" anchor="ctr">
                <a:normAutofit/>
              </a:bodyPr>
              <a:lstStyle/>
              <a:p>
                <a:pPr lvl="0" algn="r" defTabSz="914377">
                  <a:lnSpc>
                    <a:spcPct val="120000"/>
                  </a:lnSpc>
                </a:pPr>
                <a:r>
                  <a:rPr lang="zh-CN" altLang="en-US" sz="1000" dirty="0">
                    <a:solidFill>
                      <a:srgbClr val="000000"/>
                    </a:solidFill>
                  </a:rPr>
                  <a:t>点击此处更换文本（建议使用主题字体）</a:t>
                </a:r>
              </a:p>
            </p:txBody>
          </p:sp>
        </p:grpSp>
        <p:grpSp>
          <p:nvGrpSpPr>
            <p:cNvPr id="13" name="iṣļídé"/>
            <p:cNvGrpSpPr/>
            <p:nvPr/>
          </p:nvGrpSpPr>
          <p:grpSpPr>
            <a:xfrm>
              <a:off x="5661811" y="1671550"/>
              <a:ext cx="3854682" cy="699082"/>
              <a:chOff x="711509" y="2735007"/>
              <a:chExt cx="3419127" cy="699082"/>
            </a:xfrm>
          </p:grpSpPr>
          <p:sp>
            <p:nvSpPr>
              <p:cNvPr id="20" name="iSľîde"/>
              <p:cNvSpPr txBox="1">
                <a:spLocks/>
              </p:cNvSpPr>
              <p:nvPr/>
            </p:nvSpPr>
            <p:spPr>
              <a:xfrm>
                <a:off x="711509" y="2735007"/>
                <a:ext cx="3419127" cy="349541"/>
              </a:xfrm>
              <a:prstGeom prst="rect">
                <a:avLst/>
              </a:prstGeom>
            </p:spPr>
            <p:txBody>
              <a:bodyPr wrap="none" lIns="144000" rIns="144000" anchor="ctr">
                <a:normAutofit fontScale="92500" lnSpcReduction="20000"/>
              </a:bodyPr>
              <a:lstStyle/>
              <a:p>
                <a:r>
                  <a:rPr lang="zh-CN" altLang="en-US" b="1">
                    <a:solidFill>
                      <a:schemeClr val="accent2"/>
                    </a:solidFill>
                  </a:rPr>
                  <a:t>标题文本预设</a:t>
                </a:r>
              </a:p>
            </p:txBody>
          </p:sp>
          <p:sp>
            <p:nvSpPr>
              <p:cNvPr id="21" name="îṧ1iḋé"/>
              <p:cNvSpPr txBox="1">
                <a:spLocks/>
              </p:cNvSpPr>
              <p:nvPr/>
            </p:nvSpPr>
            <p:spPr>
              <a:xfrm>
                <a:off x="711509" y="3084548"/>
                <a:ext cx="3419127" cy="349541"/>
              </a:xfrm>
              <a:prstGeom prst="rect">
                <a:avLst/>
              </a:prstGeom>
            </p:spPr>
            <p:txBody>
              <a:bodyPr wrap="square" lIns="144000" rIns="144000" anchor="ctr">
                <a:normAutofit/>
              </a:bodyPr>
              <a:lstStyle/>
              <a:p>
                <a:pPr lvl="0" defTabSz="914377">
                  <a:lnSpc>
                    <a:spcPct val="120000"/>
                  </a:lnSpc>
                </a:pPr>
                <a:r>
                  <a:rPr lang="zh-CN" altLang="en-US" sz="1000" dirty="0">
                    <a:solidFill>
                      <a:srgbClr val="000000"/>
                    </a:solidFill>
                  </a:rPr>
                  <a:t>点击此处更换文本（建议使用主题字体）</a:t>
                </a:r>
              </a:p>
            </p:txBody>
          </p:sp>
        </p:grpSp>
        <p:grpSp>
          <p:nvGrpSpPr>
            <p:cNvPr id="14" name="îsļïḍê"/>
            <p:cNvGrpSpPr/>
            <p:nvPr/>
          </p:nvGrpSpPr>
          <p:grpSpPr>
            <a:xfrm>
              <a:off x="6771958" y="2460362"/>
              <a:ext cx="3854682" cy="699082"/>
              <a:chOff x="711509" y="2735007"/>
              <a:chExt cx="3419127" cy="699082"/>
            </a:xfrm>
          </p:grpSpPr>
          <p:sp>
            <p:nvSpPr>
              <p:cNvPr id="18" name="îṡliḓe"/>
              <p:cNvSpPr txBox="1">
                <a:spLocks/>
              </p:cNvSpPr>
              <p:nvPr/>
            </p:nvSpPr>
            <p:spPr>
              <a:xfrm>
                <a:off x="711509" y="2735007"/>
                <a:ext cx="3419127" cy="349541"/>
              </a:xfrm>
              <a:prstGeom prst="rect">
                <a:avLst/>
              </a:prstGeom>
            </p:spPr>
            <p:txBody>
              <a:bodyPr wrap="none" lIns="144000" rIns="144000" anchor="ctr">
                <a:normAutofit fontScale="92500" lnSpcReduction="20000"/>
              </a:bodyPr>
              <a:lstStyle/>
              <a:p>
                <a:r>
                  <a:rPr lang="zh-CN" altLang="en-US" b="1">
                    <a:solidFill>
                      <a:schemeClr val="accent4"/>
                    </a:solidFill>
                  </a:rPr>
                  <a:t>标题文本预设</a:t>
                </a:r>
              </a:p>
            </p:txBody>
          </p:sp>
          <p:sp>
            <p:nvSpPr>
              <p:cNvPr id="19" name="ïšľíḑe"/>
              <p:cNvSpPr txBox="1">
                <a:spLocks/>
              </p:cNvSpPr>
              <p:nvPr/>
            </p:nvSpPr>
            <p:spPr>
              <a:xfrm>
                <a:off x="711509" y="3084548"/>
                <a:ext cx="3419127" cy="349541"/>
              </a:xfrm>
              <a:prstGeom prst="rect">
                <a:avLst/>
              </a:prstGeom>
            </p:spPr>
            <p:txBody>
              <a:bodyPr wrap="square" lIns="144000" rIns="144000" anchor="ctr">
                <a:normAutofit/>
              </a:bodyPr>
              <a:lstStyle/>
              <a:p>
                <a:pPr lvl="0" defTabSz="914377">
                  <a:lnSpc>
                    <a:spcPct val="120000"/>
                  </a:lnSpc>
                </a:pPr>
                <a:r>
                  <a:rPr lang="zh-CN" altLang="en-US" sz="1000" dirty="0">
                    <a:solidFill>
                      <a:srgbClr val="000000"/>
                    </a:solidFill>
                  </a:rPr>
                  <a:t>点击此处更换文本（建议使用主题字体）</a:t>
                </a:r>
              </a:p>
            </p:txBody>
          </p:sp>
        </p:grpSp>
        <p:grpSp>
          <p:nvGrpSpPr>
            <p:cNvPr id="15" name="iṩľíḋe"/>
            <p:cNvGrpSpPr/>
            <p:nvPr/>
          </p:nvGrpSpPr>
          <p:grpSpPr>
            <a:xfrm>
              <a:off x="7429988" y="3632417"/>
              <a:ext cx="3854682" cy="699082"/>
              <a:chOff x="711509" y="2735007"/>
              <a:chExt cx="3419127" cy="699082"/>
            </a:xfrm>
          </p:grpSpPr>
          <p:sp>
            <p:nvSpPr>
              <p:cNvPr id="16" name="îṥlíḋe"/>
              <p:cNvSpPr txBox="1">
                <a:spLocks/>
              </p:cNvSpPr>
              <p:nvPr/>
            </p:nvSpPr>
            <p:spPr>
              <a:xfrm>
                <a:off x="711509" y="2735007"/>
                <a:ext cx="3419127" cy="349541"/>
              </a:xfrm>
              <a:prstGeom prst="rect">
                <a:avLst/>
              </a:prstGeom>
            </p:spPr>
            <p:txBody>
              <a:bodyPr wrap="none" lIns="144000" rIns="144000" anchor="ctr">
                <a:normAutofit fontScale="92500" lnSpcReduction="20000"/>
              </a:bodyPr>
              <a:lstStyle/>
              <a:p>
                <a:r>
                  <a:rPr lang="zh-CN" altLang="en-US" b="1">
                    <a:solidFill>
                      <a:schemeClr val="accent5"/>
                    </a:solidFill>
                  </a:rPr>
                  <a:t>标题文本预设</a:t>
                </a:r>
              </a:p>
            </p:txBody>
          </p:sp>
          <p:sp>
            <p:nvSpPr>
              <p:cNvPr id="17" name="îṩļiďê"/>
              <p:cNvSpPr txBox="1">
                <a:spLocks/>
              </p:cNvSpPr>
              <p:nvPr/>
            </p:nvSpPr>
            <p:spPr>
              <a:xfrm>
                <a:off x="711509" y="3084548"/>
                <a:ext cx="3419127" cy="349541"/>
              </a:xfrm>
              <a:prstGeom prst="rect">
                <a:avLst/>
              </a:prstGeom>
            </p:spPr>
            <p:txBody>
              <a:bodyPr wrap="square" lIns="144000" rIns="144000" anchor="ctr">
                <a:normAutofit/>
              </a:bodyPr>
              <a:lstStyle/>
              <a:p>
                <a:pPr lvl="0" defTabSz="914377">
                  <a:lnSpc>
                    <a:spcPct val="120000"/>
                  </a:lnSpc>
                </a:pPr>
                <a:r>
                  <a:rPr lang="zh-CN" altLang="en-US" sz="1000" dirty="0">
                    <a:solidFill>
                      <a:srgbClr val="000000"/>
                    </a:solidFill>
                  </a:rPr>
                  <a:t>点击此处更换文本（建议使用主题字体）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6670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02bb4df1-6dd2-45f1-b854-c7ddd7f8226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408000" y="619704"/>
            <a:ext cx="7489510" cy="4584964"/>
            <a:chOff x="2378292" y="1388801"/>
            <a:chExt cx="7606140" cy="4656364"/>
          </a:xfrm>
        </p:grpSpPr>
        <p:sp>
          <p:nvSpPr>
            <p:cNvPr id="4" name="ïşlîḍê"/>
            <p:cNvSpPr/>
            <p:nvPr/>
          </p:nvSpPr>
          <p:spPr>
            <a:xfrm rot="16200000" flipH="1">
              <a:off x="4744668" y="3718031"/>
              <a:ext cx="1324509" cy="1274863"/>
            </a:xfrm>
            <a:custGeom>
              <a:avLst/>
              <a:gdLst>
                <a:gd name="connsiteX0" fmla="*/ 0 w 1324509"/>
                <a:gd name="connsiteY0" fmla="*/ 0 h 1274862"/>
                <a:gd name="connsiteX1" fmla="*/ 0 w 1324509"/>
                <a:gd name="connsiteY1" fmla="*/ 4455 h 1274862"/>
                <a:gd name="connsiteX2" fmla="*/ 12700 w 1324509"/>
                <a:gd name="connsiteY2" fmla="*/ 3175 h 1274862"/>
                <a:gd name="connsiteX3" fmla="*/ 675235 w 1324509"/>
                <a:gd name="connsiteY3" fmla="*/ 543157 h 1274862"/>
                <a:gd name="connsiteX4" fmla="*/ 685041 w 1324509"/>
                <a:gd name="connsiteY4" fmla="*/ 640434 h 1274862"/>
                <a:gd name="connsiteX5" fmla="*/ 771873 w 1324509"/>
                <a:gd name="connsiteY5" fmla="*/ 648096 h 1274862"/>
                <a:gd name="connsiteX6" fmla="*/ 1314696 w 1324509"/>
                <a:gd name="connsiteY6" fmla="*/ 1177515 h 1274862"/>
                <a:gd name="connsiteX7" fmla="*/ 1324509 w 1324509"/>
                <a:gd name="connsiteY7" fmla="*/ 1274862 h 1274862"/>
                <a:gd name="connsiteX8" fmla="*/ 1320298 w 1324509"/>
                <a:gd name="connsiteY8" fmla="*/ 1191457 h 1274862"/>
                <a:gd name="connsiteX9" fmla="*/ 938437 w 1324509"/>
                <a:gd name="connsiteY9" fmla="*/ 388713 h 1274862"/>
                <a:gd name="connsiteX10" fmla="*/ 844477 w 1324509"/>
                <a:gd name="connsiteY10" fmla="*/ 303316 h 1274862"/>
                <a:gd name="connsiteX11" fmla="*/ 843918 w 1324509"/>
                <a:gd name="connsiteY11" fmla="*/ 302852 h 1274862"/>
                <a:gd name="connsiteX12" fmla="*/ 742776 w 1324509"/>
                <a:gd name="connsiteY12" fmla="*/ 227219 h 1274862"/>
                <a:gd name="connsiteX13" fmla="*/ 741473 w 1324509"/>
                <a:gd name="connsiteY13" fmla="*/ 226322 h 1274862"/>
                <a:gd name="connsiteX14" fmla="*/ 633212 w 1324509"/>
                <a:gd name="connsiteY14" fmla="*/ 160552 h 1274862"/>
                <a:gd name="connsiteX15" fmla="*/ 632262 w 1324509"/>
                <a:gd name="connsiteY15" fmla="*/ 160017 h 1274862"/>
                <a:gd name="connsiteX16" fmla="*/ 516587 w 1324509"/>
                <a:gd name="connsiteY16" fmla="*/ 104294 h 1274862"/>
                <a:gd name="connsiteX17" fmla="*/ 0 w 1324509"/>
                <a:gd name="connsiteY17" fmla="*/ 0 h 127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24509" h="1274862">
                  <a:moveTo>
                    <a:pt x="0" y="0"/>
                  </a:moveTo>
                  <a:lnTo>
                    <a:pt x="0" y="4455"/>
                  </a:lnTo>
                  <a:lnTo>
                    <a:pt x="12700" y="3175"/>
                  </a:lnTo>
                  <a:cubicBezTo>
                    <a:pt x="339509" y="3175"/>
                    <a:pt x="612175" y="234990"/>
                    <a:pt x="675235" y="543157"/>
                  </a:cubicBezTo>
                  <a:lnTo>
                    <a:pt x="685041" y="640434"/>
                  </a:lnTo>
                  <a:lnTo>
                    <a:pt x="771873" y="648096"/>
                  </a:lnTo>
                  <a:cubicBezTo>
                    <a:pt x="1043861" y="696679"/>
                    <a:pt x="1259519" y="907868"/>
                    <a:pt x="1314696" y="1177515"/>
                  </a:cubicBezTo>
                  <a:lnTo>
                    <a:pt x="1324509" y="1274862"/>
                  </a:lnTo>
                  <a:lnTo>
                    <a:pt x="1320298" y="1191457"/>
                  </a:lnTo>
                  <a:cubicBezTo>
                    <a:pt x="1288582" y="879152"/>
                    <a:pt x="1148583" y="598859"/>
                    <a:pt x="938437" y="388713"/>
                  </a:cubicBezTo>
                  <a:lnTo>
                    <a:pt x="844477" y="303316"/>
                  </a:lnTo>
                  <a:lnTo>
                    <a:pt x="843918" y="302852"/>
                  </a:lnTo>
                  <a:lnTo>
                    <a:pt x="742776" y="227219"/>
                  </a:lnTo>
                  <a:lnTo>
                    <a:pt x="741473" y="226322"/>
                  </a:lnTo>
                  <a:lnTo>
                    <a:pt x="633212" y="160552"/>
                  </a:lnTo>
                  <a:lnTo>
                    <a:pt x="632262" y="160017"/>
                  </a:lnTo>
                  <a:lnTo>
                    <a:pt x="516587" y="104294"/>
                  </a:lnTo>
                  <a:cubicBezTo>
                    <a:pt x="357808" y="37136"/>
                    <a:pt x="183241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ṧḷîďè"/>
            <p:cNvSpPr/>
            <p:nvPr/>
          </p:nvSpPr>
          <p:spPr>
            <a:xfrm flipV="1">
              <a:off x="4770139" y="3693207"/>
              <a:ext cx="2653015" cy="1327151"/>
            </a:xfrm>
            <a:custGeom>
              <a:avLst/>
              <a:gdLst>
                <a:gd name="connsiteX0" fmla="*/ 1327150 w 2653015"/>
                <a:gd name="connsiteY0" fmla="*/ 0 h 1327150"/>
                <a:gd name="connsiteX1" fmla="*/ 2647448 w 2653015"/>
                <a:gd name="connsiteY1" fmla="*/ 1191457 h 1327150"/>
                <a:gd name="connsiteX2" fmla="*/ 2653015 w 2653015"/>
                <a:gd name="connsiteY2" fmla="*/ 1301705 h 1327150"/>
                <a:gd name="connsiteX3" fmla="*/ 2640560 w 2653015"/>
                <a:gd name="connsiteY3" fmla="*/ 1178157 h 1327150"/>
                <a:gd name="connsiteX4" fmla="*/ 1978025 w 2653015"/>
                <a:gd name="connsiteY4" fmla="*/ 638175 h 1327150"/>
                <a:gd name="connsiteX5" fmla="*/ 1354895 w 2653015"/>
                <a:gd name="connsiteY5" fmla="*/ 1051213 h 1327150"/>
                <a:gd name="connsiteX6" fmla="*/ 1328738 w 2653015"/>
                <a:gd name="connsiteY6" fmla="*/ 1135480 h 1327150"/>
                <a:gd name="connsiteX7" fmla="*/ 1302580 w 2653015"/>
                <a:gd name="connsiteY7" fmla="*/ 1051213 h 1327150"/>
                <a:gd name="connsiteX8" fmla="*/ 679450 w 2653015"/>
                <a:gd name="connsiteY8" fmla="*/ 638175 h 1327150"/>
                <a:gd name="connsiteX9" fmla="*/ 3175 w 2653015"/>
                <a:gd name="connsiteY9" fmla="*/ 1314450 h 1327150"/>
                <a:gd name="connsiteX10" fmla="*/ 4455 w 2653015"/>
                <a:gd name="connsiteY10" fmla="*/ 1327150 h 1327150"/>
                <a:gd name="connsiteX11" fmla="*/ 0 w 2653015"/>
                <a:gd name="connsiteY11" fmla="*/ 1327150 h 1327150"/>
                <a:gd name="connsiteX12" fmla="*/ 1327150 w 2653015"/>
                <a:gd name="connsiteY12" fmla="*/ 0 h 132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3015" h="1327150">
                  <a:moveTo>
                    <a:pt x="1327150" y="0"/>
                  </a:moveTo>
                  <a:cubicBezTo>
                    <a:pt x="2014305" y="0"/>
                    <a:pt x="2579485" y="522233"/>
                    <a:pt x="2647448" y="1191457"/>
                  </a:cubicBezTo>
                  <a:lnTo>
                    <a:pt x="2653015" y="1301705"/>
                  </a:lnTo>
                  <a:lnTo>
                    <a:pt x="2640560" y="1178157"/>
                  </a:lnTo>
                  <a:cubicBezTo>
                    <a:pt x="2577501" y="869990"/>
                    <a:pt x="2304834" y="638175"/>
                    <a:pt x="1978025" y="638175"/>
                  </a:cubicBezTo>
                  <a:cubicBezTo>
                    <a:pt x="1697903" y="638175"/>
                    <a:pt x="1457560" y="808488"/>
                    <a:pt x="1354895" y="1051213"/>
                  </a:cubicBezTo>
                  <a:lnTo>
                    <a:pt x="1328738" y="1135480"/>
                  </a:lnTo>
                  <a:lnTo>
                    <a:pt x="1302580" y="1051213"/>
                  </a:lnTo>
                  <a:cubicBezTo>
                    <a:pt x="1199916" y="808488"/>
                    <a:pt x="959572" y="638175"/>
                    <a:pt x="679450" y="638175"/>
                  </a:cubicBezTo>
                  <a:cubicBezTo>
                    <a:pt x="305954" y="638175"/>
                    <a:pt x="3175" y="940954"/>
                    <a:pt x="3175" y="1314450"/>
                  </a:cubicBezTo>
                  <a:lnTo>
                    <a:pt x="4455" y="1327150"/>
                  </a:lnTo>
                  <a:lnTo>
                    <a:pt x="0" y="1327150"/>
                  </a:lnTo>
                  <a:cubicBezTo>
                    <a:pt x="0" y="594185"/>
                    <a:pt x="594185" y="0"/>
                    <a:pt x="1327150" y="0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íšliďè"/>
            <p:cNvSpPr/>
            <p:nvPr/>
          </p:nvSpPr>
          <p:spPr>
            <a:xfrm rot="5400000">
              <a:off x="5433071" y="3030275"/>
              <a:ext cx="2653015" cy="1327151"/>
            </a:xfrm>
            <a:custGeom>
              <a:avLst/>
              <a:gdLst>
                <a:gd name="connsiteX0" fmla="*/ 1327150 w 2653015"/>
                <a:gd name="connsiteY0" fmla="*/ 0 h 1327150"/>
                <a:gd name="connsiteX1" fmla="*/ 2647448 w 2653015"/>
                <a:gd name="connsiteY1" fmla="*/ 1191457 h 1327150"/>
                <a:gd name="connsiteX2" fmla="*/ 2653015 w 2653015"/>
                <a:gd name="connsiteY2" fmla="*/ 1301705 h 1327150"/>
                <a:gd name="connsiteX3" fmla="*/ 2640560 w 2653015"/>
                <a:gd name="connsiteY3" fmla="*/ 1178157 h 1327150"/>
                <a:gd name="connsiteX4" fmla="*/ 1978025 w 2653015"/>
                <a:gd name="connsiteY4" fmla="*/ 638175 h 1327150"/>
                <a:gd name="connsiteX5" fmla="*/ 1354895 w 2653015"/>
                <a:gd name="connsiteY5" fmla="*/ 1051213 h 1327150"/>
                <a:gd name="connsiteX6" fmla="*/ 1328738 w 2653015"/>
                <a:gd name="connsiteY6" fmla="*/ 1135480 h 1327150"/>
                <a:gd name="connsiteX7" fmla="*/ 1302580 w 2653015"/>
                <a:gd name="connsiteY7" fmla="*/ 1051213 h 1327150"/>
                <a:gd name="connsiteX8" fmla="*/ 679450 w 2653015"/>
                <a:gd name="connsiteY8" fmla="*/ 638175 h 1327150"/>
                <a:gd name="connsiteX9" fmla="*/ 3175 w 2653015"/>
                <a:gd name="connsiteY9" fmla="*/ 1314450 h 1327150"/>
                <a:gd name="connsiteX10" fmla="*/ 4455 w 2653015"/>
                <a:gd name="connsiteY10" fmla="*/ 1327150 h 1327150"/>
                <a:gd name="connsiteX11" fmla="*/ 0 w 2653015"/>
                <a:gd name="connsiteY11" fmla="*/ 1327150 h 1327150"/>
                <a:gd name="connsiteX12" fmla="*/ 1327150 w 2653015"/>
                <a:gd name="connsiteY12" fmla="*/ 0 h 132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3015" h="1327150">
                  <a:moveTo>
                    <a:pt x="1327150" y="0"/>
                  </a:moveTo>
                  <a:cubicBezTo>
                    <a:pt x="2014305" y="0"/>
                    <a:pt x="2579485" y="522233"/>
                    <a:pt x="2647448" y="1191457"/>
                  </a:cubicBezTo>
                  <a:lnTo>
                    <a:pt x="2653015" y="1301705"/>
                  </a:lnTo>
                  <a:lnTo>
                    <a:pt x="2640560" y="1178157"/>
                  </a:lnTo>
                  <a:cubicBezTo>
                    <a:pt x="2577501" y="869990"/>
                    <a:pt x="2304834" y="638175"/>
                    <a:pt x="1978025" y="638175"/>
                  </a:cubicBezTo>
                  <a:cubicBezTo>
                    <a:pt x="1697903" y="638175"/>
                    <a:pt x="1457560" y="808488"/>
                    <a:pt x="1354895" y="1051213"/>
                  </a:cubicBezTo>
                  <a:lnTo>
                    <a:pt x="1328738" y="1135480"/>
                  </a:lnTo>
                  <a:lnTo>
                    <a:pt x="1302580" y="1051213"/>
                  </a:lnTo>
                  <a:cubicBezTo>
                    <a:pt x="1199916" y="808488"/>
                    <a:pt x="959572" y="638175"/>
                    <a:pt x="679450" y="638175"/>
                  </a:cubicBezTo>
                  <a:cubicBezTo>
                    <a:pt x="305954" y="638175"/>
                    <a:pt x="3175" y="940954"/>
                    <a:pt x="3175" y="1314450"/>
                  </a:cubicBezTo>
                  <a:lnTo>
                    <a:pt x="4455" y="1327150"/>
                  </a:lnTo>
                  <a:lnTo>
                    <a:pt x="0" y="1327150"/>
                  </a:lnTo>
                  <a:cubicBezTo>
                    <a:pt x="0" y="594185"/>
                    <a:pt x="594185" y="0"/>
                    <a:pt x="1327150" y="0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íṥḷïḋé"/>
            <p:cNvSpPr/>
            <p:nvPr/>
          </p:nvSpPr>
          <p:spPr>
            <a:xfrm>
              <a:off x="4770139" y="2371727"/>
              <a:ext cx="2653015" cy="1327151"/>
            </a:xfrm>
            <a:custGeom>
              <a:avLst/>
              <a:gdLst>
                <a:gd name="connsiteX0" fmla="*/ 1327150 w 2653015"/>
                <a:gd name="connsiteY0" fmla="*/ 0 h 1327150"/>
                <a:gd name="connsiteX1" fmla="*/ 2647448 w 2653015"/>
                <a:gd name="connsiteY1" fmla="*/ 1191457 h 1327150"/>
                <a:gd name="connsiteX2" fmla="*/ 2653015 w 2653015"/>
                <a:gd name="connsiteY2" fmla="*/ 1301705 h 1327150"/>
                <a:gd name="connsiteX3" fmla="*/ 2640560 w 2653015"/>
                <a:gd name="connsiteY3" fmla="*/ 1178157 h 1327150"/>
                <a:gd name="connsiteX4" fmla="*/ 1978025 w 2653015"/>
                <a:gd name="connsiteY4" fmla="*/ 638175 h 1327150"/>
                <a:gd name="connsiteX5" fmla="*/ 1354895 w 2653015"/>
                <a:gd name="connsiteY5" fmla="*/ 1051213 h 1327150"/>
                <a:gd name="connsiteX6" fmla="*/ 1328738 w 2653015"/>
                <a:gd name="connsiteY6" fmla="*/ 1135480 h 1327150"/>
                <a:gd name="connsiteX7" fmla="*/ 1302580 w 2653015"/>
                <a:gd name="connsiteY7" fmla="*/ 1051213 h 1327150"/>
                <a:gd name="connsiteX8" fmla="*/ 679450 w 2653015"/>
                <a:gd name="connsiteY8" fmla="*/ 638175 h 1327150"/>
                <a:gd name="connsiteX9" fmla="*/ 3175 w 2653015"/>
                <a:gd name="connsiteY9" fmla="*/ 1314450 h 1327150"/>
                <a:gd name="connsiteX10" fmla="*/ 4455 w 2653015"/>
                <a:gd name="connsiteY10" fmla="*/ 1327150 h 1327150"/>
                <a:gd name="connsiteX11" fmla="*/ 0 w 2653015"/>
                <a:gd name="connsiteY11" fmla="*/ 1327150 h 1327150"/>
                <a:gd name="connsiteX12" fmla="*/ 1327150 w 2653015"/>
                <a:gd name="connsiteY12" fmla="*/ 0 h 132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3015" h="1327150">
                  <a:moveTo>
                    <a:pt x="1327150" y="0"/>
                  </a:moveTo>
                  <a:cubicBezTo>
                    <a:pt x="2014305" y="0"/>
                    <a:pt x="2579485" y="522233"/>
                    <a:pt x="2647448" y="1191457"/>
                  </a:cubicBezTo>
                  <a:lnTo>
                    <a:pt x="2653015" y="1301705"/>
                  </a:lnTo>
                  <a:lnTo>
                    <a:pt x="2640560" y="1178157"/>
                  </a:lnTo>
                  <a:cubicBezTo>
                    <a:pt x="2577501" y="869990"/>
                    <a:pt x="2304834" y="638175"/>
                    <a:pt x="1978025" y="638175"/>
                  </a:cubicBezTo>
                  <a:cubicBezTo>
                    <a:pt x="1697903" y="638175"/>
                    <a:pt x="1457560" y="808488"/>
                    <a:pt x="1354895" y="1051213"/>
                  </a:cubicBezTo>
                  <a:lnTo>
                    <a:pt x="1328738" y="1135480"/>
                  </a:lnTo>
                  <a:lnTo>
                    <a:pt x="1302580" y="1051213"/>
                  </a:lnTo>
                  <a:cubicBezTo>
                    <a:pt x="1199916" y="808488"/>
                    <a:pt x="959572" y="638175"/>
                    <a:pt x="679450" y="638175"/>
                  </a:cubicBezTo>
                  <a:cubicBezTo>
                    <a:pt x="305954" y="638175"/>
                    <a:pt x="3175" y="940954"/>
                    <a:pt x="3175" y="1314450"/>
                  </a:cubicBezTo>
                  <a:lnTo>
                    <a:pt x="4455" y="1327150"/>
                  </a:lnTo>
                  <a:lnTo>
                    <a:pt x="0" y="1327150"/>
                  </a:lnTo>
                  <a:cubicBezTo>
                    <a:pt x="0" y="594185"/>
                    <a:pt x="594185" y="0"/>
                    <a:pt x="1327150" y="0"/>
                  </a:cubicBezTo>
                  <a:close/>
                </a:path>
              </a:pathLst>
            </a:cu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$lïďè"/>
            <p:cNvSpPr/>
            <p:nvPr/>
          </p:nvSpPr>
          <p:spPr>
            <a:xfrm rot="16200000" flipH="1">
              <a:off x="4426976" y="2709222"/>
              <a:ext cx="2010905" cy="1327151"/>
            </a:xfrm>
            <a:custGeom>
              <a:avLst/>
              <a:gdLst>
                <a:gd name="connsiteX0" fmla="*/ 0 w 2010905"/>
                <a:gd name="connsiteY0" fmla="*/ 1327150 h 1327150"/>
                <a:gd name="connsiteX1" fmla="*/ 4455 w 2010905"/>
                <a:gd name="connsiteY1" fmla="*/ 1327150 h 1327150"/>
                <a:gd name="connsiteX2" fmla="*/ 3175 w 2010905"/>
                <a:gd name="connsiteY2" fmla="*/ 1314450 h 1327150"/>
                <a:gd name="connsiteX3" fmla="*/ 679450 w 2010905"/>
                <a:gd name="connsiteY3" fmla="*/ 638175 h 1327150"/>
                <a:gd name="connsiteX4" fmla="*/ 1302580 w 2010905"/>
                <a:gd name="connsiteY4" fmla="*/ 1051213 h 1327150"/>
                <a:gd name="connsiteX5" fmla="*/ 1328738 w 2010905"/>
                <a:gd name="connsiteY5" fmla="*/ 1135480 h 1327150"/>
                <a:gd name="connsiteX6" fmla="*/ 1354895 w 2010905"/>
                <a:gd name="connsiteY6" fmla="*/ 1051213 h 1327150"/>
                <a:gd name="connsiteX7" fmla="*/ 1978025 w 2010905"/>
                <a:gd name="connsiteY7" fmla="*/ 638175 h 1327150"/>
                <a:gd name="connsiteX8" fmla="*/ 2010905 w 2010905"/>
                <a:gd name="connsiteY8" fmla="*/ 641076 h 1327150"/>
                <a:gd name="connsiteX9" fmla="*/ 2001099 w 2010905"/>
                <a:gd name="connsiteY9" fmla="*/ 543799 h 1327150"/>
                <a:gd name="connsiteX10" fmla="*/ 1338564 w 2010905"/>
                <a:gd name="connsiteY10" fmla="*/ 3817 h 1327150"/>
                <a:gd name="connsiteX11" fmla="*/ 1325864 w 2010905"/>
                <a:gd name="connsiteY11" fmla="*/ 5097 h 1327150"/>
                <a:gd name="connsiteX12" fmla="*/ 1325864 w 2010905"/>
                <a:gd name="connsiteY12" fmla="*/ 642 h 1327150"/>
                <a:gd name="connsiteX13" fmla="*/ 1842451 w 2010905"/>
                <a:gd name="connsiteY13" fmla="*/ 104936 h 1327150"/>
                <a:gd name="connsiteX14" fmla="*/ 1958126 w 2010905"/>
                <a:gd name="connsiteY14" fmla="*/ 160659 h 1327150"/>
                <a:gd name="connsiteX15" fmla="*/ 1924171 w 2010905"/>
                <a:gd name="connsiteY15" fmla="*/ 141546 h 1327150"/>
                <a:gd name="connsiteX16" fmla="*/ 1327150 w 2010905"/>
                <a:gd name="connsiteY16" fmla="*/ 0 h 1327150"/>
                <a:gd name="connsiteX17" fmla="*/ 0 w 2010905"/>
                <a:gd name="connsiteY17" fmla="*/ 1327150 h 132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10905" h="1327150">
                  <a:moveTo>
                    <a:pt x="0" y="1327150"/>
                  </a:moveTo>
                  <a:lnTo>
                    <a:pt x="4455" y="1327150"/>
                  </a:lnTo>
                  <a:lnTo>
                    <a:pt x="3175" y="1314450"/>
                  </a:lnTo>
                  <a:cubicBezTo>
                    <a:pt x="3175" y="940954"/>
                    <a:pt x="305954" y="638175"/>
                    <a:pt x="679450" y="638175"/>
                  </a:cubicBezTo>
                  <a:cubicBezTo>
                    <a:pt x="959572" y="638175"/>
                    <a:pt x="1199916" y="808488"/>
                    <a:pt x="1302580" y="1051213"/>
                  </a:cubicBezTo>
                  <a:lnTo>
                    <a:pt x="1328738" y="1135480"/>
                  </a:lnTo>
                  <a:lnTo>
                    <a:pt x="1354895" y="1051213"/>
                  </a:lnTo>
                  <a:cubicBezTo>
                    <a:pt x="1457560" y="808488"/>
                    <a:pt x="1697903" y="638175"/>
                    <a:pt x="1978025" y="638175"/>
                  </a:cubicBezTo>
                  <a:lnTo>
                    <a:pt x="2010905" y="641076"/>
                  </a:lnTo>
                  <a:lnTo>
                    <a:pt x="2001099" y="543799"/>
                  </a:lnTo>
                  <a:cubicBezTo>
                    <a:pt x="1938039" y="235632"/>
                    <a:pt x="1665373" y="3817"/>
                    <a:pt x="1338564" y="3817"/>
                  </a:cubicBezTo>
                  <a:lnTo>
                    <a:pt x="1325864" y="5097"/>
                  </a:lnTo>
                  <a:lnTo>
                    <a:pt x="1325864" y="642"/>
                  </a:lnTo>
                  <a:cubicBezTo>
                    <a:pt x="1509105" y="642"/>
                    <a:pt x="1683672" y="37778"/>
                    <a:pt x="1842451" y="104936"/>
                  </a:cubicBezTo>
                  <a:lnTo>
                    <a:pt x="1958126" y="160659"/>
                  </a:lnTo>
                  <a:lnTo>
                    <a:pt x="1924171" y="141546"/>
                  </a:lnTo>
                  <a:cubicBezTo>
                    <a:pt x="1744710" y="50999"/>
                    <a:pt x="1541886" y="0"/>
                    <a:pt x="1327150" y="0"/>
                  </a:cubicBezTo>
                  <a:cubicBezTo>
                    <a:pt x="594185" y="0"/>
                    <a:pt x="0" y="594185"/>
                    <a:pt x="0" y="1327150"/>
                  </a:cubicBezTo>
                  <a:close/>
                </a:path>
              </a:pathLst>
            </a:cu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ísḷîďe"/>
            <p:cNvSpPr>
              <a:spLocks/>
            </p:cNvSpPr>
            <p:nvPr/>
          </p:nvSpPr>
          <p:spPr bwMode="auto">
            <a:xfrm>
              <a:off x="5895909" y="4403149"/>
              <a:ext cx="401467" cy="401467"/>
            </a:xfrm>
            <a:custGeom>
              <a:avLst/>
              <a:gdLst/>
              <a:ahLst/>
              <a:cxnLst>
                <a:cxn ang="0">
                  <a:pos x="121" y="1"/>
                </a:cxn>
                <a:cxn ang="0">
                  <a:pos x="119" y="0"/>
                </a:cxn>
                <a:cxn ang="0">
                  <a:pos x="117" y="1"/>
                </a:cxn>
                <a:cxn ang="0">
                  <a:pos x="2" y="77"/>
                </a:cxn>
                <a:cxn ang="0">
                  <a:pos x="0" y="81"/>
                </a:cxn>
                <a:cxn ang="0">
                  <a:pos x="2" y="84"/>
                </a:cxn>
                <a:cxn ang="0">
                  <a:pos x="32" y="96"/>
                </a:cxn>
                <a:cxn ang="0">
                  <a:pos x="46" y="121"/>
                </a:cxn>
                <a:cxn ang="0">
                  <a:pos x="50" y="123"/>
                </a:cxn>
                <a:cxn ang="0">
                  <a:pos x="50" y="123"/>
                </a:cxn>
                <a:cxn ang="0">
                  <a:pos x="53" y="121"/>
                </a:cxn>
                <a:cxn ang="0">
                  <a:pos x="61" y="107"/>
                </a:cxn>
                <a:cxn ang="0">
                  <a:pos x="98" y="122"/>
                </a:cxn>
                <a:cxn ang="0">
                  <a:pos x="100" y="123"/>
                </a:cxn>
                <a:cxn ang="0">
                  <a:pos x="101" y="122"/>
                </a:cxn>
                <a:cxn ang="0">
                  <a:pos x="103" y="119"/>
                </a:cxn>
                <a:cxn ang="0">
                  <a:pos x="123" y="4"/>
                </a:cxn>
                <a:cxn ang="0">
                  <a:pos x="121" y="1"/>
                </a:cxn>
                <a:cxn ang="0">
                  <a:pos x="12" y="80"/>
                </a:cxn>
                <a:cxn ang="0">
                  <a:pos x="101" y="20"/>
                </a:cxn>
                <a:cxn ang="0">
                  <a:pos x="36" y="89"/>
                </a:cxn>
                <a:cxn ang="0">
                  <a:pos x="35" y="89"/>
                </a:cxn>
                <a:cxn ang="0">
                  <a:pos x="12" y="80"/>
                </a:cxn>
                <a:cxn ang="0">
                  <a:pos x="39" y="92"/>
                </a:cxn>
                <a:cxn ang="0">
                  <a:pos x="39" y="92"/>
                </a:cxn>
                <a:cxn ang="0">
                  <a:pos x="112" y="14"/>
                </a:cxn>
                <a:cxn ang="0">
                  <a:pos x="50" y="111"/>
                </a:cxn>
                <a:cxn ang="0">
                  <a:pos x="39" y="92"/>
                </a:cxn>
                <a:cxn ang="0">
                  <a:pos x="97" y="113"/>
                </a:cxn>
                <a:cxn ang="0">
                  <a:pos x="64" y="100"/>
                </a:cxn>
                <a:cxn ang="0">
                  <a:pos x="61" y="100"/>
                </a:cxn>
                <a:cxn ang="0">
                  <a:pos x="112" y="22"/>
                </a:cxn>
                <a:cxn ang="0">
                  <a:pos x="97" y="113"/>
                </a:cxn>
                <a:cxn ang="0">
                  <a:pos x="97" y="113"/>
                </a:cxn>
                <a:cxn ang="0">
                  <a:pos x="97" y="113"/>
                </a:cxn>
              </a:cxnLst>
              <a:rect l="0" t="0" r="r" b="b"/>
              <a:pathLst>
                <a:path w="123" h="123">
                  <a:moveTo>
                    <a:pt x="121" y="1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7" y="0"/>
                    <a:pt x="117" y="1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0" y="78"/>
                    <a:pt x="0" y="79"/>
                    <a:pt x="0" y="81"/>
                  </a:cubicBezTo>
                  <a:cubicBezTo>
                    <a:pt x="0" y="82"/>
                    <a:pt x="1" y="83"/>
                    <a:pt x="2" y="84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46" y="121"/>
                    <a:pt x="46" y="121"/>
                    <a:pt x="46" y="121"/>
                  </a:cubicBezTo>
                  <a:cubicBezTo>
                    <a:pt x="47" y="122"/>
                    <a:pt x="48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2" y="122"/>
                    <a:pt x="53" y="12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3"/>
                    <a:pt x="99" y="123"/>
                    <a:pt x="100" y="123"/>
                  </a:cubicBezTo>
                  <a:cubicBezTo>
                    <a:pt x="100" y="123"/>
                    <a:pt x="101" y="122"/>
                    <a:pt x="101" y="122"/>
                  </a:cubicBezTo>
                  <a:cubicBezTo>
                    <a:pt x="102" y="122"/>
                    <a:pt x="103" y="121"/>
                    <a:pt x="103" y="119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2" y="1"/>
                    <a:pt x="121" y="1"/>
                  </a:cubicBezTo>
                  <a:close/>
                  <a:moveTo>
                    <a:pt x="12" y="80"/>
                  </a:moveTo>
                  <a:cubicBezTo>
                    <a:pt x="101" y="20"/>
                    <a:pt x="101" y="20"/>
                    <a:pt x="101" y="2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5" y="89"/>
                    <a:pt x="35" y="89"/>
                  </a:cubicBezTo>
                  <a:lnTo>
                    <a:pt x="12" y="80"/>
                  </a:lnTo>
                  <a:close/>
                  <a:moveTo>
                    <a:pt x="39" y="92"/>
                  </a:moveTo>
                  <a:cubicBezTo>
                    <a:pt x="39" y="92"/>
                    <a:pt x="39" y="92"/>
                    <a:pt x="39" y="92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50" y="111"/>
                    <a:pt x="50" y="111"/>
                    <a:pt x="50" y="111"/>
                  </a:cubicBezTo>
                  <a:lnTo>
                    <a:pt x="39" y="92"/>
                  </a:lnTo>
                  <a:close/>
                  <a:moveTo>
                    <a:pt x="97" y="113"/>
                  </a:moveTo>
                  <a:cubicBezTo>
                    <a:pt x="64" y="100"/>
                    <a:pt x="64" y="100"/>
                    <a:pt x="64" y="100"/>
                  </a:cubicBezTo>
                  <a:cubicBezTo>
                    <a:pt x="63" y="100"/>
                    <a:pt x="62" y="100"/>
                    <a:pt x="61" y="100"/>
                  </a:cubicBezTo>
                  <a:cubicBezTo>
                    <a:pt x="112" y="22"/>
                    <a:pt x="112" y="22"/>
                    <a:pt x="112" y="22"/>
                  </a:cubicBezTo>
                  <a:lnTo>
                    <a:pt x="97" y="113"/>
                  </a:ln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0" name="îṩlïḑe"/>
            <p:cNvGrpSpPr/>
            <p:nvPr/>
          </p:nvGrpSpPr>
          <p:grpSpPr>
            <a:xfrm>
              <a:off x="5909178" y="2562157"/>
              <a:ext cx="374937" cy="401467"/>
              <a:chOff x="2281238" y="1909763"/>
              <a:chExt cx="336550" cy="360363"/>
            </a:xfrm>
            <a:solidFill>
              <a:schemeClr val="bg1"/>
            </a:solidFill>
          </p:grpSpPr>
          <p:sp>
            <p:nvSpPr>
              <p:cNvPr id="26" name="íṩlîḋe"/>
              <p:cNvSpPr>
                <a:spLocks/>
              </p:cNvSpPr>
              <p:nvPr/>
            </p:nvSpPr>
            <p:spPr bwMode="auto">
              <a:xfrm>
                <a:off x="2281238" y="1909763"/>
                <a:ext cx="336550" cy="360363"/>
              </a:xfrm>
              <a:custGeom>
                <a:avLst/>
                <a:gdLst/>
                <a:ahLst/>
                <a:cxnLst>
                  <a:cxn ang="0">
                    <a:pos x="99" y="0"/>
                  </a:cxn>
                  <a:cxn ang="0">
                    <a:pos x="15" y="0"/>
                  </a:cxn>
                  <a:cxn ang="0">
                    <a:pos x="0" y="15"/>
                  </a:cxn>
                  <a:cxn ang="0">
                    <a:pos x="0" y="107"/>
                  </a:cxn>
                  <a:cxn ang="0">
                    <a:pos x="15" y="123"/>
                  </a:cxn>
                  <a:cxn ang="0">
                    <a:pos x="99" y="123"/>
                  </a:cxn>
                  <a:cxn ang="0">
                    <a:pos x="115" y="107"/>
                  </a:cxn>
                  <a:cxn ang="0">
                    <a:pos x="115" y="15"/>
                  </a:cxn>
                  <a:cxn ang="0">
                    <a:pos x="99" y="0"/>
                  </a:cxn>
                  <a:cxn ang="0">
                    <a:pos x="107" y="107"/>
                  </a:cxn>
                  <a:cxn ang="0">
                    <a:pos x="99" y="115"/>
                  </a:cxn>
                  <a:cxn ang="0">
                    <a:pos x="15" y="115"/>
                  </a:cxn>
                  <a:cxn ang="0">
                    <a:pos x="7" y="107"/>
                  </a:cxn>
                  <a:cxn ang="0">
                    <a:pos x="7" y="15"/>
                  </a:cxn>
                  <a:cxn ang="0">
                    <a:pos x="15" y="8"/>
                  </a:cxn>
                  <a:cxn ang="0">
                    <a:pos x="99" y="8"/>
                  </a:cxn>
                  <a:cxn ang="0">
                    <a:pos x="107" y="15"/>
                  </a:cxn>
                  <a:cxn ang="0">
                    <a:pos x="107" y="107"/>
                  </a:cxn>
                  <a:cxn ang="0">
                    <a:pos x="107" y="107"/>
                  </a:cxn>
                  <a:cxn ang="0">
                    <a:pos x="107" y="107"/>
                  </a:cxn>
                </a:cxnLst>
                <a:rect l="0" t="0" r="r" b="b"/>
                <a:pathLst>
                  <a:path w="115" h="123">
                    <a:moveTo>
                      <a:pt x="99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0" y="116"/>
                      <a:pt x="7" y="123"/>
                      <a:pt x="15" y="123"/>
                    </a:cubicBezTo>
                    <a:cubicBezTo>
                      <a:pt x="99" y="123"/>
                      <a:pt x="99" y="123"/>
                      <a:pt x="99" y="123"/>
                    </a:cubicBezTo>
                    <a:cubicBezTo>
                      <a:pt x="108" y="123"/>
                      <a:pt x="115" y="116"/>
                      <a:pt x="115" y="107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7"/>
                      <a:pt x="108" y="0"/>
                      <a:pt x="99" y="0"/>
                    </a:cubicBezTo>
                    <a:close/>
                    <a:moveTo>
                      <a:pt x="107" y="107"/>
                    </a:moveTo>
                    <a:cubicBezTo>
                      <a:pt x="107" y="111"/>
                      <a:pt x="104" y="115"/>
                      <a:pt x="99" y="115"/>
                    </a:cubicBezTo>
                    <a:cubicBezTo>
                      <a:pt x="15" y="115"/>
                      <a:pt x="15" y="115"/>
                      <a:pt x="15" y="115"/>
                    </a:cubicBezTo>
                    <a:cubicBezTo>
                      <a:pt x="11" y="115"/>
                      <a:pt x="7" y="111"/>
                      <a:pt x="7" y="107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1"/>
                      <a:pt x="11" y="8"/>
                      <a:pt x="15" y="8"/>
                    </a:cubicBezTo>
                    <a:cubicBezTo>
                      <a:pt x="99" y="8"/>
                      <a:pt x="99" y="8"/>
                      <a:pt x="99" y="8"/>
                    </a:cubicBezTo>
                    <a:cubicBezTo>
                      <a:pt x="104" y="8"/>
                      <a:pt x="107" y="11"/>
                      <a:pt x="107" y="15"/>
                    </a:cubicBezTo>
                    <a:lnTo>
                      <a:pt x="107" y="107"/>
                    </a:lnTo>
                    <a:close/>
                    <a:moveTo>
                      <a:pt x="107" y="107"/>
                    </a:moveTo>
                    <a:cubicBezTo>
                      <a:pt x="107" y="107"/>
                      <a:pt x="107" y="107"/>
                      <a:pt x="107" y="107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$líḑé"/>
              <p:cNvSpPr>
                <a:spLocks/>
              </p:cNvSpPr>
              <p:nvPr/>
            </p:nvSpPr>
            <p:spPr bwMode="auto">
              <a:xfrm>
                <a:off x="2325688" y="1952626"/>
                <a:ext cx="246063" cy="227013"/>
              </a:xfrm>
              <a:custGeom>
                <a:avLst/>
                <a:gdLst/>
                <a:ahLst/>
                <a:cxnLst>
                  <a:cxn ang="0">
                    <a:pos x="8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73"/>
                  </a:cxn>
                  <a:cxn ang="0">
                    <a:pos x="4" y="77"/>
                  </a:cxn>
                  <a:cxn ang="0">
                    <a:pos x="81" y="77"/>
                  </a:cxn>
                  <a:cxn ang="0">
                    <a:pos x="84" y="73"/>
                  </a:cxn>
                  <a:cxn ang="0">
                    <a:pos x="84" y="4"/>
                  </a:cxn>
                  <a:cxn ang="0">
                    <a:pos x="81" y="0"/>
                  </a:cxn>
                  <a:cxn ang="0">
                    <a:pos x="81" y="4"/>
                  </a:cxn>
                  <a:cxn ang="0">
                    <a:pos x="81" y="57"/>
                  </a:cxn>
                  <a:cxn ang="0">
                    <a:pos x="68" y="44"/>
                  </a:cxn>
                  <a:cxn ang="0">
                    <a:pos x="65" y="42"/>
                  </a:cxn>
                  <a:cxn ang="0">
                    <a:pos x="62" y="44"/>
                  </a:cxn>
                  <a:cxn ang="0">
                    <a:pos x="52" y="55"/>
                  </a:cxn>
                  <a:cxn ang="0">
                    <a:pos x="22" y="21"/>
                  </a:cxn>
                  <a:cxn ang="0">
                    <a:pos x="19" y="19"/>
                  </a:cxn>
                  <a:cxn ang="0">
                    <a:pos x="16" y="21"/>
                  </a:cxn>
                  <a:cxn ang="0">
                    <a:pos x="4" y="35"/>
                  </a:cxn>
                  <a:cxn ang="0">
                    <a:pos x="4" y="4"/>
                  </a:cxn>
                  <a:cxn ang="0">
                    <a:pos x="81" y="4"/>
                  </a:cxn>
                  <a:cxn ang="0">
                    <a:pos x="4" y="41"/>
                  </a:cxn>
                  <a:cxn ang="0">
                    <a:pos x="19" y="23"/>
                  </a:cxn>
                  <a:cxn ang="0">
                    <a:pos x="50" y="58"/>
                  </a:cxn>
                  <a:cxn ang="0">
                    <a:pos x="52" y="61"/>
                  </a:cxn>
                  <a:cxn ang="0">
                    <a:pos x="63" y="73"/>
                  </a:cxn>
                  <a:cxn ang="0">
                    <a:pos x="4" y="73"/>
                  </a:cxn>
                  <a:cxn ang="0">
                    <a:pos x="4" y="41"/>
                  </a:cxn>
                  <a:cxn ang="0">
                    <a:pos x="68" y="73"/>
                  </a:cxn>
                  <a:cxn ang="0">
                    <a:pos x="55" y="58"/>
                  </a:cxn>
                  <a:cxn ang="0">
                    <a:pos x="65" y="46"/>
                  </a:cxn>
                  <a:cxn ang="0">
                    <a:pos x="81" y="63"/>
                  </a:cxn>
                  <a:cxn ang="0">
                    <a:pos x="81" y="73"/>
                  </a:cxn>
                  <a:cxn ang="0">
                    <a:pos x="68" y="73"/>
                  </a:cxn>
                  <a:cxn ang="0">
                    <a:pos x="68" y="73"/>
                  </a:cxn>
                  <a:cxn ang="0">
                    <a:pos x="68" y="73"/>
                  </a:cxn>
                </a:cxnLst>
                <a:rect l="0" t="0" r="r" b="b"/>
                <a:pathLst>
                  <a:path w="84" h="77">
                    <a:moveTo>
                      <a:pt x="8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0" y="75"/>
                      <a:pt x="2" y="77"/>
                      <a:pt x="4" y="77"/>
                    </a:cubicBezTo>
                    <a:cubicBezTo>
                      <a:pt x="81" y="77"/>
                      <a:pt x="81" y="77"/>
                      <a:pt x="81" y="77"/>
                    </a:cubicBezTo>
                    <a:cubicBezTo>
                      <a:pt x="83" y="77"/>
                      <a:pt x="84" y="75"/>
                      <a:pt x="84" y="73"/>
                    </a:cubicBezTo>
                    <a:cubicBezTo>
                      <a:pt x="84" y="4"/>
                      <a:pt x="84" y="4"/>
                      <a:pt x="84" y="4"/>
                    </a:cubicBezTo>
                    <a:cubicBezTo>
                      <a:pt x="84" y="2"/>
                      <a:pt x="83" y="0"/>
                      <a:pt x="81" y="0"/>
                    </a:cubicBezTo>
                    <a:close/>
                    <a:moveTo>
                      <a:pt x="81" y="4"/>
                    </a:moveTo>
                    <a:cubicBezTo>
                      <a:pt x="81" y="57"/>
                      <a:pt x="81" y="57"/>
                      <a:pt x="81" y="57"/>
                    </a:cubicBezTo>
                    <a:cubicBezTo>
                      <a:pt x="68" y="44"/>
                      <a:pt x="68" y="44"/>
                      <a:pt x="68" y="44"/>
                    </a:cubicBezTo>
                    <a:cubicBezTo>
                      <a:pt x="67" y="43"/>
                      <a:pt x="66" y="42"/>
                      <a:pt x="65" y="42"/>
                    </a:cubicBezTo>
                    <a:cubicBezTo>
                      <a:pt x="64" y="42"/>
                      <a:pt x="63" y="43"/>
                      <a:pt x="62" y="44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1" y="20"/>
                      <a:pt x="20" y="19"/>
                      <a:pt x="19" y="19"/>
                    </a:cubicBezTo>
                    <a:cubicBezTo>
                      <a:pt x="18" y="19"/>
                      <a:pt x="17" y="20"/>
                      <a:pt x="16" y="21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4"/>
                      <a:pt x="4" y="4"/>
                      <a:pt x="4" y="4"/>
                    </a:cubicBezTo>
                    <a:lnTo>
                      <a:pt x="81" y="4"/>
                    </a:lnTo>
                    <a:close/>
                    <a:moveTo>
                      <a:pt x="4" y="41"/>
                    </a:moveTo>
                    <a:cubicBezTo>
                      <a:pt x="19" y="23"/>
                      <a:pt x="19" y="23"/>
                      <a:pt x="19" y="23"/>
                    </a:cubicBezTo>
                    <a:cubicBezTo>
                      <a:pt x="50" y="58"/>
                      <a:pt x="50" y="58"/>
                      <a:pt x="50" y="58"/>
                    </a:cubicBezTo>
                    <a:cubicBezTo>
                      <a:pt x="52" y="61"/>
                      <a:pt x="52" y="61"/>
                      <a:pt x="52" y="61"/>
                    </a:cubicBezTo>
                    <a:cubicBezTo>
                      <a:pt x="63" y="73"/>
                      <a:pt x="63" y="73"/>
                      <a:pt x="63" y="73"/>
                    </a:cubicBezTo>
                    <a:cubicBezTo>
                      <a:pt x="4" y="73"/>
                      <a:pt x="4" y="73"/>
                      <a:pt x="4" y="73"/>
                    </a:cubicBezTo>
                    <a:lnTo>
                      <a:pt x="4" y="41"/>
                    </a:lnTo>
                    <a:close/>
                    <a:moveTo>
                      <a:pt x="68" y="73"/>
                    </a:moveTo>
                    <a:cubicBezTo>
                      <a:pt x="55" y="58"/>
                      <a:pt x="55" y="58"/>
                      <a:pt x="55" y="58"/>
                    </a:cubicBezTo>
                    <a:cubicBezTo>
                      <a:pt x="65" y="46"/>
                      <a:pt x="65" y="46"/>
                      <a:pt x="65" y="46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73"/>
                      <a:pt x="81" y="73"/>
                      <a:pt x="81" y="73"/>
                    </a:cubicBezTo>
                    <a:lnTo>
                      <a:pt x="68" y="73"/>
                    </a:lnTo>
                    <a:close/>
                    <a:moveTo>
                      <a:pt x="68" y="73"/>
                    </a:moveTo>
                    <a:cubicBezTo>
                      <a:pt x="68" y="73"/>
                      <a:pt x="68" y="73"/>
                      <a:pt x="68" y="73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šľïďé"/>
              <p:cNvSpPr>
                <a:spLocks/>
              </p:cNvSpPr>
              <p:nvPr/>
            </p:nvSpPr>
            <p:spPr bwMode="auto">
              <a:xfrm>
                <a:off x="2460625" y="1989138"/>
                <a:ext cx="66675" cy="66675"/>
              </a:xfrm>
              <a:custGeom>
                <a:avLst/>
                <a:gdLst/>
                <a:ahLst/>
                <a:cxnLst>
                  <a:cxn ang="0">
                    <a:pos x="12" y="23"/>
                  </a:cxn>
                  <a:cxn ang="0">
                    <a:pos x="23" y="11"/>
                  </a:cxn>
                  <a:cxn ang="0">
                    <a:pos x="12" y="0"/>
                  </a:cxn>
                  <a:cxn ang="0">
                    <a:pos x="0" y="11"/>
                  </a:cxn>
                  <a:cxn ang="0">
                    <a:pos x="12" y="23"/>
                  </a:cxn>
                  <a:cxn ang="0">
                    <a:pos x="12" y="4"/>
                  </a:cxn>
                  <a:cxn ang="0">
                    <a:pos x="19" y="11"/>
                  </a:cxn>
                  <a:cxn ang="0">
                    <a:pos x="12" y="19"/>
                  </a:cxn>
                  <a:cxn ang="0">
                    <a:pos x="4" y="11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2" y="4"/>
                  </a:cxn>
                </a:cxnLst>
                <a:rect l="0" t="0" r="r" b="b"/>
                <a:pathLst>
                  <a:path w="23" h="23">
                    <a:moveTo>
                      <a:pt x="12" y="23"/>
                    </a:moveTo>
                    <a:cubicBezTo>
                      <a:pt x="18" y="23"/>
                      <a:pt x="23" y="18"/>
                      <a:pt x="23" y="11"/>
                    </a:cubicBezTo>
                    <a:cubicBezTo>
                      <a:pt x="23" y="5"/>
                      <a:pt x="18" y="0"/>
                      <a:pt x="12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8"/>
                      <a:pt x="5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16" y="4"/>
                      <a:pt x="19" y="7"/>
                      <a:pt x="19" y="11"/>
                    </a:cubicBezTo>
                    <a:cubicBezTo>
                      <a:pt x="19" y="15"/>
                      <a:pt x="16" y="19"/>
                      <a:pt x="12" y="19"/>
                    </a:cubicBezTo>
                    <a:cubicBezTo>
                      <a:pt x="7" y="19"/>
                      <a:pt x="4" y="15"/>
                      <a:pt x="4" y="11"/>
                    </a:cubicBezTo>
                    <a:cubicBezTo>
                      <a:pt x="4" y="7"/>
                      <a:pt x="7" y="4"/>
                      <a:pt x="12" y="4"/>
                    </a:cubicBezTo>
                    <a:close/>
                    <a:moveTo>
                      <a:pt x="12" y="4"/>
                    </a:moveTo>
                    <a:cubicBezTo>
                      <a:pt x="12" y="4"/>
                      <a:pt x="12" y="4"/>
                      <a:pt x="12" y="4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1" name="îsḷîḋé"/>
            <p:cNvGrpSpPr/>
            <p:nvPr/>
          </p:nvGrpSpPr>
          <p:grpSpPr>
            <a:xfrm>
              <a:off x="6871349" y="3499300"/>
              <a:ext cx="413846" cy="389086"/>
              <a:chOff x="2266950" y="2713038"/>
              <a:chExt cx="371475" cy="349250"/>
            </a:xfrm>
            <a:solidFill>
              <a:schemeClr val="bg1"/>
            </a:solidFill>
          </p:grpSpPr>
          <p:sp>
            <p:nvSpPr>
              <p:cNvPr id="24" name="íşḷîḑe"/>
              <p:cNvSpPr>
                <a:spLocks/>
              </p:cNvSpPr>
              <p:nvPr/>
            </p:nvSpPr>
            <p:spPr bwMode="auto">
              <a:xfrm>
                <a:off x="2447925" y="2903538"/>
                <a:ext cx="44450" cy="44450"/>
              </a:xfrm>
              <a:custGeom>
                <a:avLst/>
                <a:gdLst/>
                <a:ahLst/>
                <a:cxnLst>
                  <a:cxn ang="0">
                    <a:pos x="15" y="7"/>
                  </a:cxn>
                  <a:cxn ang="0">
                    <a:pos x="7" y="15"/>
                  </a:cxn>
                  <a:cxn ang="0">
                    <a:pos x="0" y="7"/>
                  </a:cxn>
                  <a:cxn ang="0">
                    <a:pos x="7" y="0"/>
                  </a:cxn>
                  <a:cxn ang="0">
                    <a:pos x="15" y="7"/>
                  </a:cxn>
                  <a:cxn ang="0">
                    <a:pos x="15" y="7"/>
                  </a:cxn>
                  <a:cxn ang="0">
                    <a:pos x="15" y="7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12"/>
                      <a:pt x="11" y="15"/>
                      <a:pt x="7" y="15"/>
                    </a:cubicBezTo>
                    <a:cubicBezTo>
                      <a:pt x="3" y="15"/>
                      <a:pt x="0" y="12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5" y="3"/>
                      <a:pt x="15" y="7"/>
                    </a:cubicBezTo>
                    <a:close/>
                    <a:moveTo>
                      <a:pt x="15" y="7"/>
                    </a:moveTo>
                    <a:cubicBezTo>
                      <a:pt x="15" y="7"/>
                      <a:pt x="15" y="7"/>
                      <a:pt x="15" y="7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śḻídê"/>
              <p:cNvSpPr>
                <a:spLocks/>
              </p:cNvSpPr>
              <p:nvPr/>
            </p:nvSpPr>
            <p:spPr bwMode="auto">
              <a:xfrm>
                <a:off x="2266950" y="2713038"/>
                <a:ext cx="371475" cy="349250"/>
              </a:xfrm>
              <a:custGeom>
                <a:avLst/>
                <a:gdLst/>
                <a:ahLst/>
                <a:cxnLst>
                  <a:cxn ang="0">
                    <a:pos x="111" y="46"/>
                  </a:cxn>
                  <a:cxn ang="0">
                    <a:pos x="100" y="0"/>
                  </a:cxn>
                  <a:cxn ang="0">
                    <a:pos x="0" y="21"/>
                  </a:cxn>
                  <a:cxn ang="0">
                    <a:pos x="21" y="119"/>
                  </a:cxn>
                  <a:cxn ang="0">
                    <a:pos x="111" y="97"/>
                  </a:cxn>
                  <a:cxn ang="0">
                    <a:pos x="111" y="46"/>
                  </a:cxn>
                  <a:cxn ang="0">
                    <a:pos x="100" y="7"/>
                  </a:cxn>
                  <a:cxn ang="0">
                    <a:pos x="104" y="35"/>
                  </a:cxn>
                  <a:cxn ang="0">
                    <a:pos x="100" y="15"/>
                  </a:cxn>
                  <a:cxn ang="0">
                    <a:pos x="16" y="11"/>
                  </a:cxn>
                  <a:cxn ang="0">
                    <a:pos x="12" y="30"/>
                  </a:cxn>
                  <a:cxn ang="0">
                    <a:pos x="21" y="7"/>
                  </a:cxn>
                  <a:cxn ang="0">
                    <a:pos x="16" y="19"/>
                  </a:cxn>
                  <a:cxn ang="0">
                    <a:pos x="96" y="15"/>
                  </a:cxn>
                  <a:cxn ang="0">
                    <a:pos x="96" y="23"/>
                  </a:cxn>
                  <a:cxn ang="0">
                    <a:pos x="16" y="26"/>
                  </a:cxn>
                  <a:cxn ang="0">
                    <a:pos x="96" y="23"/>
                  </a:cxn>
                  <a:cxn ang="0">
                    <a:pos x="96" y="34"/>
                  </a:cxn>
                  <a:cxn ang="0">
                    <a:pos x="16" y="33"/>
                  </a:cxn>
                  <a:cxn ang="0">
                    <a:pos x="96" y="30"/>
                  </a:cxn>
                  <a:cxn ang="0">
                    <a:pos x="90" y="111"/>
                  </a:cxn>
                  <a:cxn ang="0">
                    <a:pos x="8" y="97"/>
                  </a:cxn>
                  <a:cxn ang="0">
                    <a:pos x="21" y="42"/>
                  </a:cxn>
                  <a:cxn ang="0">
                    <a:pos x="104" y="46"/>
                  </a:cxn>
                  <a:cxn ang="0">
                    <a:pos x="69" y="53"/>
                  </a:cxn>
                  <a:cxn ang="0">
                    <a:pos x="69" y="92"/>
                  </a:cxn>
                  <a:cxn ang="0">
                    <a:pos x="104" y="97"/>
                  </a:cxn>
                  <a:cxn ang="0">
                    <a:pos x="69" y="84"/>
                  </a:cxn>
                  <a:cxn ang="0">
                    <a:pos x="69" y="61"/>
                  </a:cxn>
                  <a:cxn ang="0">
                    <a:pos x="110" y="58"/>
                  </a:cxn>
                  <a:cxn ang="0">
                    <a:pos x="111" y="56"/>
                  </a:cxn>
                  <a:cxn ang="0">
                    <a:pos x="109" y="84"/>
                  </a:cxn>
                  <a:cxn ang="0">
                    <a:pos x="109" y="84"/>
                  </a:cxn>
                </a:cxnLst>
                <a:rect l="0" t="0" r="r" b="b"/>
                <a:pathLst>
                  <a:path w="127" h="119">
                    <a:moveTo>
                      <a:pt x="111" y="46"/>
                    </a:moveTo>
                    <a:cubicBezTo>
                      <a:pt x="111" y="46"/>
                      <a:pt x="111" y="46"/>
                      <a:pt x="111" y="46"/>
                    </a:cubicBezTo>
                    <a:cubicBezTo>
                      <a:pt x="111" y="11"/>
                      <a:pt x="111" y="11"/>
                      <a:pt x="111" y="11"/>
                    </a:cubicBezTo>
                    <a:cubicBezTo>
                      <a:pt x="111" y="5"/>
                      <a:pt x="106" y="0"/>
                      <a:pt x="10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0" y="0"/>
                      <a:pt x="0" y="9"/>
                      <a:pt x="0" y="21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9"/>
                      <a:pt x="10" y="119"/>
                      <a:pt x="21" y="119"/>
                    </a:cubicBezTo>
                    <a:cubicBezTo>
                      <a:pt x="90" y="119"/>
                      <a:pt x="90" y="119"/>
                      <a:pt x="90" y="119"/>
                    </a:cubicBezTo>
                    <a:cubicBezTo>
                      <a:pt x="102" y="119"/>
                      <a:pt x="111" y="109"/>
                      <a:pt x="111" y="97"/>
                    </a:cubicBezTo>
                    <a:cubicBezTo>
                      <a:pt x="111" y="92"/>
                      <a:pt x="111" y="92"/>
                      <a:pt x="111" y="92"/>
                    </a:cubicBezTo>
                    <a:cubicBezTo>
                      <a:pt x="127" y="80"/>
                      <a:pt x="127" y="57"/>
                      <a:pt x="111" y="46"/>
                    </a:cubicBezTo>
                    <a:close/>
                    <a:moveTo>
                      <a:pt x="21" y="7"/>
                    </a:moveTo>
                    <a:cubicBezTo>
                      <a:pt x="100" y="7"/>
                      <a:pt x="100" y="7"/>
                      <a:pt x="100" y="7"/>
                    </a:cubicBezTo>
                    <a:cubicBezTo>
                      <a:pt x="102" y="7"/>
                      <a:pt x="104" y="9"/>
                      <a:pt x="104" y="11"/>
                    </a:cubicBezTo>
                    <a:cubicBezTo>
                      <a:pt x="104" y="35"/>
                      <a:pt x="104" y="35"/>
                      <a:pt x="104" y="35"/>
                    </a:cubicBezTo>
                    <a:cubicBezTo>
                      <a:pt x="103" y="34"/>
                      <a:pt x="101" y="34"/>
                      <a:pt x="100" y="34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100" y="13"/>
                      <a:pt x="98" y="11"/>
                      <a:pt x="9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3" y="11"/>
                      <a:pt x="12" y="13"/>
                      <a:pt x="12" y="15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9" y="28"/>
                      <a:pt x="8" y="24"/>
                      <a:pt x="8" y="21"/>
                    </a:cubicBezTo>
                    <a:cubicBezTo>
                      <a:pt x="8" y="13"/>
                      <a:pt x="14" y="7"/>
                      <a:pt x="21" y="7"/>
                    </a:cubicBezTo>
                    <a:close/>
                    <a:moveTo>
                      <a:pt x="96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96" y="19"/>
                    </a:lnTo>
                    <a:close/>
                    <a:moveTo>
                      <a:pt x="96" y="23"/>
                    </a:moveTo>
                    <a:cubicBezTo>
                      <a:pt x="96" y="26"/>
                      <a:pt x="96" y="26"/>
                      <a:pt x="9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3"/>
                      <a:pt x="16" y="23"/>
                      <a:pt x="16" y="23"/>
                    </a:cubicBezTo>
                    <a:lnTo>
                      <a:pt x="96" y="23"/>
                    </a:lnTo>
                    <a:close/>
                    <a:moveTo>
                      <a:pt x="96" y="30"/>
                    </a:moveTo>
                    <a:cubicBezTo>
                      <a:pt x="96" y="34"/>
                      <a:pt x="96" y="34"/>
                      <a:pt x="96" y="34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19" y="34"/>
                      <a:pt x="17" y="34"/>
                      <a:pt x="16" y="33"/>
                    </a:cubicBezTo>
                    <a:cubicBezTo>
                      <a:pt x="16" y="30"/>
                      <a:pt x="16" y="30"/>
                      <a:pt x="16" y="30"/>
                    </a:cubicBezTo>
                    <a:lnTo>
                      <a:pt x="96" y="30"/>
                    </a:lnTo>
                    <a:close/>
                    <a:moveTo>
                      <a:pt x="104" y="97"/>
                    </a:moveTo>
                    <a:cubicBezTo>
                      <a:pt x="104" y="105"/>
                      <a:pt x="98" y="111"/>
                      <a:pt x="90" y="111"/>
                    </a:cubicBezTo>
                    <a:cubicBezTo>
                      <a:pt x="21" y="111"/>
                      <a:pt x="21" y="111"/>
                      <a:pt x="21" y="111"/>
                    </a:cubicBezTo>
                    <a:cubicBezTo>
                      <a:pt x="14" y="111"/>
                      <a:pt x="8" y="105"/>
                      <a:pt x="8" y="9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11" y="40"/>
                      <a:pt x="16" y="42"/>
                      <a:pt x="21" y="42"/>
                    </a:cubicBezTo>
                    <a:cubicBezTo>
                      <a:pt x="100" y="42"/>
                      <a:pt x="100" y="42"/>
                      <a:pt x="100" y="42"/>
                    </a:cubicBezTo>
                    <a:cubicBezTo>
                      <a:pt x="102" y="42"/>
                      <a:pt x="104" y="44"/>
                      <a:pt x="104" y="46"/>
                    </a:cubicBezTo>
                    <a:cubicBezTo>
                      <a:pt x="104" y="53"/>
                      <a:pt x="104" y="53"/>
                      <a:pt x="104" y="53"/>
                    </a:cubicBezTo>
                    <a:cubicBezTo>
                      <a:pt x="69" y="53"/>
                      <a:pt x="69" y="53"/>
                      <a:pt x="69" y="53"/>
                    </a:cubicBezTo>
                    <a:cubicBezTo>
                      <a:pt x="59" y="53"/>
                      <a:pt x="50" y="62"/>
                      <a:pt x="50" y="72"/>
                    </a:cubicBezTo>
                    <a:cubicBezTo>
                      <a:pt x="50" y="83"/>
                      <a:pt x="59" y="92"/>
                      <a:pt x="69" y="92"/>
                    </a:cubicBezTo>
                    <a:cubicBezTo>
                      <a:pt x="104" y="92"/>
                      <a:pt x="104" y="92"/>
                      <a:pt x="104" y="92"/>
                    </a:cubicBezTo>
                    <a:lnTo>
                      <a:pt x="104" y="97"/>
                    </a:lnTo>
                    <a:close/>
                    <a:moveTo>
                      <a:pt x="109" y="84"/>
                    </a:moveTo>
                    <a:cubicBezTo>
                      <a:pt x="69" y="84"/>
                      <a:pt x="69" y="84"/>
                      <a:pt x="69" y="84"/>
                    </a:cubicBezTo>
                    <a:cubicBezTo>
                      <a:pt x="63" y="84"/>
                      <a:pt x="58" y="79"/>
                      <a:pt x="58" y="72"/>
                    </a:cubicBezTo>
                    <a:cubicBezTo>
                      <a:pt x="58" y="66"/>
                      <a:pt x="63" y="61"/>
                      <a:pt x="69" y="61"/>
                    </a:cubicBezTo>
                    <a:cubicBezTo>
                      <a:pt x="104" y="61"/>
                      <a:pt x="104" y="61"/>
                      <a:pt x="104" y="61"/>
                    </a:cubicBezTo>
                    <a:cubicBezTo>
                      <a:pt x="106" y="61"/>
                      <a:pt x="108" y="60"/>
                      <a:pt x="110" y="58"/>
                    </a:cubicBezTo>
                    <a:cubicBezTo>
                      <a:pt x="110" y="57"/>
                      <a:pt x="111" y="57"/>
                      <a:pt x="111" y="56"/>
                    </a:cubicBezTo>
                    <a:cubicBezTo>
                      <a:pt x="111" y="56"/>
                      <a:pt x="111" y="56"/>
                      <a:pt x="111" y="56"/>
                    </a:cubicBezTo>
                    <a:cubicBezTo>
                      <a:pt x="114" y="59"/>
                      <a:pt x="115" y="64"/>
                      <a:pt x="115" y="69"/>
                    </a:cubicBezTo>
                    <a:cubicBezTo>
                      <a:pt x="115" y="75"/>
                      <a:pt x="113" y="80"/>
                      <a:pt x="109" y="84"/>
                    </a:cubicBezTo>
                    <a:close/>
                    <a:moveTo>
                      <a:pt x="109" y="84"/>
                    </a:moveTo>
                    <a:cubicBezTo>
                      <a:pt x="109" y="84"/>
                      <a:pt x="109" y="84"/>
                      <a:pt x="109" y="84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2" name="îṥḻiďé"/>
            <p:cNvSpPr>
              <a:spLocks/>
            </p:cNvSpPr>
            <p:nvPr/>
          </p:nvSpPr>
          <p:spPr bwMode="auto">
            <a:xfrm>
              <a:off x="5004522" y="3543522"/>
              <a:ext cx="399697" cy="300657"/>
            </a:xfrm>
            <a:custGeom>
              <a:avLst/>
              <a:gdLst/>
              <a:ahLst/>
              <a:cxnLst>
                <a:cxn ang="0">
                  <a:pos x="101" y="2"/>
                </a:cxn>
                <a:cxn ang="0">
                  <a:pos x="27" y="0"/>
                </a:cxn>
                <a:cxn ang="0">
                  <a:pos x="2" y="22"/>
                </a:cxn>
                <a:cxn ang="0">
                  <a:pos x="2" y="32"/>
                </a:cxn>
                <a:cxn ang="0">
                  <a:pos x="61" y="92"/>
                </a:cxn>
                <a:cxn ang="0">
                  <a:pos x="121" y="32"/>
                </a:cxn>
                <a:cxn ang="0">
                  <a:pos x="120" y="22"/>
                </a:cxn>
                <a:cxn ang="0">
                  <a:pos x="86" y="14"/>
                </a:cxn>
                <a:cxn ang="0">
                  <a:pos x="93" y="8"/>
                </a:cxn>
                <a:cxn ang="0">
                  <a:pos x="76" y="27"/>
                </a:cxn>
                <a:cxn ang="0">
                  <a:pos x="93" y="27"/>
                </a:cxn>
                <a:cxn ang="0">
                  <a:pos x="73" y="25"/>
                </a:cxn>
                <a:cxn ang="0">
                  <a:pos x="75" y="9"/>
                </a:cxn>
                <a:cxn ang="0">
                  <a:pos x="70" y="27"/>
                </a:cxn>
                <a:cxn ang="0">
                  <a:pos x="61" y="20"/>
                </a:cxn>
                <a:cxn ang="0">
                  <a:pos x="70" y="8"/>
                </a:cxn>
                <a:cxn ang="0">
                  <a:pos x="53" y="8"/>
                </a:cxn>
                <a:cxn ang="0">
                  <a:pos x="58" y="17"/>
                </a:cxn>
                <a:cxn ang="0">
                  <a:pos x="40" y="16"/>
                </a:cxn>
                <a:cxn ang="0">
                  <a:pos x="58" y="17"/>
                </a:cxn>
                <a:cxn ang="0">
                  <a:pos x="30" y="27"/>
                </a:cxn>
                <a:cxn ang="0">
                  <a:pos x="47" y="27"/>
                </a:cxn>
                <a:cxn ang="0">
                  <a:pos x="37" y="14"/>
                </a:cxn>
                <a:cxn ang="0">
                  <a:pos x="43" y="8"/>
                </a:cxn>
                <a:cxn ang="0">
                  <a:pos x="34" y="17"/>
                </a:cxn>
                <a:cxn ang="0">
                  <a:pos x="8" y="27"/>
                </a:cxn>
                <a:cxn ang="0">
                  <a:pos x="11" y="31"/>
                </a:cxn>
                <a:cxn ang="0">
                  <a:pos x="49" y="71"/>
                </a:cxn>
                <a:cxn ang="0">
                  <a:pos x="29" y="31"/>
                </a:cxn>
                <a:cxn ang="0">
                  <a:pos x="57" y="78"/>
                </a:cxn>
                <a:cxn ang="0">
                  <a:pos x="52" y="31"/>
                </a:cxn>
                <a:cxn ang="0">
                  <a:pos x="61" y="79"/>
                </a:cxn>
                <a:cxn ang="0">
                  <a:pos x="65" y="78"/>
                </a:cxn>
                <a:cxn ang="0">
                  <a:pos x="94" y="31"/>
                </a:cxn>
                <a:cxn ang="0">
                  <a:pos x="74" y="71"/>
                </a:cxn>
                <a:cxn ang="0">
                  <a:pos x="112" y="31"/>
                </a:cxn>
                <a:cxn ang="0">
                  <a:pos x="99" y="27"/>
                </a:cxn>
                <a:cxn ang="0">
                  <a:pos x="97" y="9"/>
                </a:cxn>
                <a:cxn ang="0">
                  <a:pos x="99" y="27"/>
                </a:cxn>
                <a:cxn ang="0">
                  <a:pos x="99" y="27"/>
                </a:cxn>
              </a:cxnLst>
              <a:rect l="0" t="0" r="r" b="b"/>
              <a:pathLst>
                <a:path w="123" h="92">
                  <a:moveTo>
                    <a:pt x="120" y="22"/>
                  </a:moveTo>
                  <a:cubicBezTo>
                    <a:pt x="101" y="2"/>
                    <a:pt x="101" y="2"/>
                    <a:pt x="101" y="2"/>
                  </a:cubicBezTo>
                  <a:cubicBezTo>
                    <a:pt x="100" y="1"/>
                    <a:pt x="98" y="0"/>
                    <a:pt x="96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5" y="0"/>
                    <a:pt x="23" y="1"/>
                    <a:pt x="22" y="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3"/>
                    <a:pt x="0" y="25"/>
                    <a:pt x="0" y="27"/>
                  </a:cubicBezTo>
                  <a:cubicBezTo>
                    <a:pt x="0" y="29"/>
                    <a:pt x="1" y="31"/>
                    <a:pt x="2" y="32"/>
                  </a:cubicBezTo>
                  <a:cubicBezTo>
                    <a:pt x="56" y="90"/>
                    <a:pt x="56" y="90"/>
                    <a:pt x="56" y="90"/>
                  </a:cubicBezTo>
                  <a:cubicBezTo>
                    <a:pt x="57" y="91"/>
                    <a:pt x="59" y="92"/>
                    <a:pt x="61" y="92"/>
                  </a:cubicBezTo>
                  <a:cubicBezTo>
                    <a:pt x="64" y="92"/>
                    <a:pt x="66" y="91"/>
                    <a:pt x="67" y="90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2" y="31"/>
                    <a:pt x="123" y="29"/>
                    <a:pt x="123" y="27"/>
                  </a:cubicBezTo>
                  <a:cubicBezTo>
                    <a:pt x="123" y="25"/>
                    <a:pt x="122" y="23"/>
                    <a:pt x="120" y="22"/>
                  </a:cubicBezTo>
                  <a:close/>
                  <a:moveTo>
                    <a:pt x="93" y="8"/>
                  </a:moveTo>
                  <a:cubicBezTo>
                    <a:pt x="86" y="14"/>
                    <a:pt x="86" y="14"/>
                    <a:pt x="86" y="14"/>
                  </a:cubicBezTo>
                  <a:cubicBezTo>
                    <a:pt x="79" y="8"/>
                    <a:pt x="79" y="8"/>
                    <a:pt x="79" y="8"/>
                  </a:cubicBezTo>
                  <a:lnTo>
                    <a:pt x="93" y="8"/>
                  </a:lnTo>
                  <a:close/>
                  <a:moveTo>
                    <a:pt x="93" y="27"/>
                  </a:moveTo>
                  <a:cubicBezTo>
                    <a:pt x="76" y="27"/>
                    <a:pt x="76" y="27"/>
                    <a:pt x="76" y="27"/>
                  </a:cubicBezTo>
                  <a:cubicBezTo>
                    <a:pt x="85" y="19"/>
                    <a:pt x="85" y="19"/>
                    <a:pt x="85" y="19"/>
                  </a:cubicBezTo>
                  <a:lnTo>
                    <a:pt x="93" y="27"/>
                  </a:lnTo>
                  <a:close/>
                  <a:moveTo>
                    <a:pt x="83" y="16"/>
                  </a:moveTo>
                  <a:cubicBezTo>
                    <a:pt x="73" y="25"/>
                    <a:pt x="73" y="25"/>
                    <a:pt x="73" y="25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75" y="9"/>
                    <a:pt x="75" y="9"/>
                    <a:pt x="75" y="9"/>
                  </a:cubicBezTo>
                  <a:lnTo>
                    <a:pt x="83" y="16"/>
                  </a:lnTo>
                  <a:close/>
                  <a:moveTo>
                    <a:pt x="70" y="27"/>
                  </a:moveTo>
                  <a:cubicBezTo>
                    <a:pt x="53" y="27"/>
                    <a:pt x="53" y="27"/>
                    <a:pt x="53" y="27"/>
                  </a:cubicBezTo>
                  <a:cubicBezTo>
                    <a:pt x="61" y="20"/>
                    <a:pt x="61" y="20"/>
                    <a:pt x="61" y="20"/>
                  </a:cubicBezTo>
                  <a:lnTo>
                    <a:pt x="70" y="27"/>
                  </a:lnTo>
                  <a:close/>
                  <a:moveTo>
                    <a:pt x="70" y="8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53" y="8"/>
                    <a:pt x="53" y="8"/>
                    <a:pt x="53" y="8"/>
                  </a:cubicBezTo>
                  <a:lnTo>
                    <a:pt x="70" y="8"/>
                  </a:lnTo>
                  <a:close/>
                  <a:moveTo>
                    <a:pt x="58" y="17"/>
                  </a:moveTo>
                  <a:cubicBezTo>
                    <a:pt x="50" y="25"/>
                    <a:pt x="50" y="25"/>
                    <a:pt x="50" y="2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8" y="9"/>
                    <a:pt x="48" y="9"/>
                    <a:pt x="48" y="9"/>
                  </a:cubicBezTo>
                  <a:lnTo>
                    <a:pt x="58" y="17"/>
                  </a:lnTo>
                  <a:close/>
                  <a:moveTo>
                    <a:pt x="47" y="27"/>
                  </a:moveTo>
                  <a:cubicBezTo>
                    <a:pt x="30" y="27"/>
                    <a:pt x="30" y="27"/>
                    <a:pt x="30" y="27"/>
                  </a:cubicBezTo>
                  <a:cubicBezTo>
                    <a:pt x="37" y="19"/>
                    <a:pt x="37" y="19"/>
                    <a:pt x="37" y="19"/>
                  </a:cubicBezTo>
                  <a:lnTo>
                    <a:pt x="47" y="27"/>
                  </a:lnTo>
                  <a:close/>
                  <a:moveTo>
                    <a:pt x="43" y="8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30" y="8"/>
                    <a:pt x="30" y="8"/>
                    <a:pt x="30" y="8"/>
                  </a:cubicBezTo>
                  <a:lnTo>
                    <a:pt x="43" y="8"/>
                  </a:lnTo>
                  <a:close/>
                  <a:moveTo>
                    <a:pt x="26" y="9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8" y="27"/>
                    <a:pt x="8" y="27"/>
                    <a:pt x="8" y="27"/>
                  </a:cubicBezTo>
                  <a:lnTo>
                    <a:pt x="26" y="9"/>
                  </a:lnTo>
                  <a:close/>
                  <a:moveTo>
                    <a:pt x="11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49" y="71"/>
                    <a:pt x="49" y="71"/>
                    <a:pt x="49" y="71"/>
                  </a:cubicBezTo>
                  <a:lnTo>
                    <a:pt x="11" y="31"/>
                  </a:lnTo>
                  <a:close/>
                  <a:moveTo>
                    <a:pt x="29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57" y="78"/>
                    <a:pt x="57" y="78"/>
                    <a:pt x="57" y="78"/>
                  </a:cubicBezTo>
                  <a:lnTo>
                    <a:pt x="29" y="31"/>
                  </a:lnTo>
                  <a:close/>
                  <a:moveTo>
                    <a:pt x="52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1" y="79"/>
                    <a:pt x="61" y="79"/>
                    <a:pt x="61" y="79"/>
                  </a:cubicBezTo>
                  <a:lnTo>
                    <a:pt x="52" y="31"/>
                  </a:lnTo>
                  <a:close/>
                  <a:moveTo>
                    <a:pt x="65" y="78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94" y="31"/>
                    <a:pt x="94" y="31"/>
                    <a:pt x="94" y="31"/>
                  </a:cubicBezTo>
                  <a:lnTo>
                    <a:pt x="65" y="78"/>
                  </a:lnTo>
                  <a:close/>
                  <a:moveTo>
                    <a:pt x="74" y="71"/>
                  </a:moveTo>
                  <a:cubicBezTo>
                    <a:pt x="98" y="31"/>
                    <a:pt x="98" y="31"/>
                    <a:pt x="98" y="31"/>
                  </a:cubicBezTo>
                  <a:cubicBezTo>
                    <a:pt x="112" y="31"/>
                    <a:pt x="112" y="31"/>
                    <a:pt x="112" y="31"/>
                  </a:cubicBezTo>
                  <a:lnTo>
                    <a:pt x="74" y="71"/>
                  </a:lnTo>
                  <a:close/>
                  <a:moveTo>
                    <a:pt x="99" y="27"/>
                  </a:moveTo>
                  <a:cubicBezTo>
                    <a:pt x="88" y="17"/>
                    <a:pt x="88" y="17"/>
                    <a:pt x="88" y="17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99" y="27"/>
                  </a:lnTo>
                  <a:close/>
                  <a:moveTo>
                    <a:pt x="99" y="27"/>
                  </a:moveTo>
                  <a:cubicBezTo>
                    <a:pt x="99" y="27"/>
                    <a:pt x="99" y="27"/>
                    <a:pt x="99" y="27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3" name="ïš1íḓê"/>
            <p:cNvGrpSpPr/>
            <p:nvPr/>
          </p:nvGrpSpPr>
          <p:grpSpPr>
            <a:xfrm>
              <a:off x="7486820" y="3344328"/>
              <a:ext cx="2497612" cy="866137"/>
              <a:chOff x="7645890" y="3344328"/>
              <a:chExt cx="2122517" cy="866137"/>
            </a:xfrm>
          </p:grpSpPr>
          <p:sp>
            <p:nvSpPr>
              <p:cNvPr id="22" name="iŝľíďe"/>
              <p:cNvSpPr txBox="1">
                <a:spLocks/>
              </p:cNvSpPr>
              <p:nvPr/>
            </p:nvSpPr>
            <p:spPr bwMode="auto">
              <a:xfrm>
                <a:off x="7645890" y="3344328"/>
                <a:ext cx="1301593" cy="309958"/>
              </a:xfrm>
              <a:prstGeom prst="rect">
                <a:avLst/>
              </a:prstGeom>
              <a:noFill/>
              <a:extLst/>
            </p:spPr>
            <p:txBody>
              <a:bodyPr wrap="none" lIns="360000" tIns="46800" rIns="90000" bIns="46800">
                <a:normAutofit lnSpcReduction="10000"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2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3" name="íšļîḋê"/>
              <p:cNvSpPr txBox="1">
                <a:spLocks/>
              </p:cNvSpPr>
              <p:nvPr/>
            </p:nvSpPr>
            <p:spPr bwMode="auto">
              <a:xfrm>
                <a:off x="7645890" y="3654286"/>
                <a:ext cx="2122517" cy="556179"/>
              </a:xfrm>
              <a:prstGeom prst="rect">
                <a:avLst/>
              </a:prstGeom>
              <a:noFill/>
              <a:extLst/>
            </p:spPr>
            <p:txBody>
              <a:bodyPr wrap="square" lIns="360000" tIns="46800" rIns="90000" bIns="46800">
                <a:normAutofit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（建议使用主题字体）</a:t>
                </a:r>
              </a:p>
            </p:txBody>
          </p:sp>
        </p:grpSp>
        <p:grpSp>
          <p:nvGrpSpPr>
            <p:cNvPr id="14" name="ïSļïďè"/>
            <p:cNvGrpSpPr/>
            <p:nvPr/>
          </p:nvGrpSpPr>
          <p:grpSpPr>
            <a:xfrm>
              <a:off x="5004522" y="5064572"/>
              <a:ext cx="2142927" cy="980593"/>
              <a:chOff x="5027390" y="5015216"/>
              <a:chExt cx="2142927" cy="980593"/>
            </a:xfrm>
          </p:grpSpPr>
          <p:sp>
            <p:nvSpPr>
              <p:cNvPr id="20" name="ïṩ1iḋê"/>
              <p:cNvSpPr txBox="1">
                <a:spLocks/>
              </p:cNvSpPr>
              <p:nvPr/>
            </p:nvSpPr>
            <p:spPr bwMode="auto">
              <a:xfrm>
                <a:off x="5027390" y="5015216"/>
                <a:ext cx="2142927" cy="424414"/>
              </a:xfrm>
              <a:prstGeom prst="rect">
                <a:avLst/>
              </a:prstGeom>
              <a:noFill/>
              <a:extLst/>
            </p:spPr>
            <p:txBody>
              <a:bodyPr wrap="none" lIns="90000" tIns="46800" rIns="90000" bIns="4680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3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1" name="íŝḻidê"/>
              <p:cNvSpPr txBox="1">
                <a:spLocks/>
              </p:cNvSpPr>
              <p:nvPr/>
            </p:nvSpPr>
            <p:spPr bwMode="auto">
              <a:xfrm>
                <a:off x="5027390" y="5439630"/>
                <a:ext cx="2142927" cy="556179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（建议使用主题字体）</a:t>
                </a:r>
              </a:p>
            </p:txBody>
          </p:sp>
        </p:grpSp>
        <p:grpSp>
          <p:nvGrpSpPr>
            <p:cNvPr id="15" name="ïṧľiḍê"/>
            <p:cNvGrpSpPr/>
            <p:nvPr/>
          </p:nvGrpSpPr>
          <p:grpSpPr>
            <a:xfrm>
              <a:off x="5047734" y="1388801"/>
              <a:ext cx="2122583" cy="866137"/>
              <a:chOff x="5089540" y="1514352"/>
              <a:chExt cx="2122583" cy="866137"/>
            </a:xfrm>
          </p:grpSpPr>
          <p:sp>
            <p:nvSpPr>
              <p:cNvPr id="18" name="iṩ1íḓe"/>
              <p:cNvSpPr txBox="1">
                <a:spLocks/>
              </p:cNvSpPr>
              <p:nvPr/>
            </p:nvSpPr>
            <p:spPr bwMode="auto">
              <a:xfrm>
                <a:off x="5521343" y="1514352"/>
                <a:ext cx="1258976" cy="309958"/>
              </a:xfrm>
              <a:prstGeom prst="rect">
                <a:avLst/>
              </a:prstGeom>
              <a:noFill/>
              <a:extLst/>
            </p:spPr>
            <p:txBody>
              <a:bodyPr wrap="none" lIns="90000" tIns="46800" rIns="90000" bIns="46800">
                <a:normAutofit lnSpcReduction="10000"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1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19" name="îṥ1ïḓè"/>
              <p:cNvSpPr txBox="1">
                <a:spLocks/>
              </p:cNvSpPr>
              <p:nvPr/>
            </p:nvSpPr>
            <p:spPr bwMode="auto">
              <a:xfrm>
                <a:off x="5089540" y="1824310"/>
                <a:ext cx="2122583" cy="556179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（建议使用主题字体）</a:t>
                </a:r>
              </a:p>
            </p:txBody>
          </p:sp>
        </p:grpSp>
        <p:sp>
          <p:nvSpPr>
            <p:cNvPr id="16" name="iş1îḋé"/>
            <p:cNvSpPr txBox="1">
              <a:spLocks/>
            </p:cNvSpPr>
            <p:nvPr/>
          </p:nvSpPr>
          <p:spPr bwMode="auto">
            <a:xfrm>
              <a:off x="3236598" y="3344328"/>
              <a:ext cx="1531613" cy="309958"/>
            </a:xfrm>
            <a:prstGeom prst="rect">
              <a:avLst/>
            </a:prstGeom>
            <a:noFill/>
            <a:extLst/>
          </p:spPr>
          <p:txBody>
            <a:bodyPr wrap="none" lIns="90000" tIns="46800" rIns="360000" bIns="46800">
              <a:normAutofit lnSpcReduction="10000"/>
            </a:bodyPr>
            <a:lstStyle/>
            <a:p>
              <a:pPr algn="r" latinLnBrk="0"/>
              <a:r>
                <a:rPr lang="zh-CN" altLang="en-US" sz="1400">
                  <a:solidFill>
                    <a:schemeClr val="accent4"/>
                  </a:solidFill>
                  <a:effectLst/>
                </a:rPr>
                <a:t>标题文本预设</a:t>
              </a:r>
            </a:p>
          </p:txBody>
        </p:sp>
        <p:sp>
          <p:nvSpPr>
            <p:cNvPr id="17" name="îsḻiḍé"/>
            <p:cNvSpPr txBox="1">
              <a:spLocks/>
            </p:cNvSpPr>
            <p:nvPr/>
          </p:nvSpPr>
          <p:spPr bwMode="auto">
            <a:xfrm>
              <a:off x="2378292" y="3654286"/>
              <a:ext cx="2389918" cy="556179"/>
            </a:xfrm>
            <a:prstGeom prst="rect">
              <a:avLst/>
            </a:prstGeom>
            <a:noFill/>
            <a:extLst/>
          </p:spPr>
          <p:txBody>
            <a:bodyPr wrap="square" lIns="90000" tIns="46800" rIns="360000" bIns="46800">
              <a:norm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点击此处更换文本 （建议使用主题字体）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912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551240" y="347191"/>
            <a:ext cx="4981800" cy="4981800"/>
            <a:chOff x="2300376" y="281795"/>
            <a:chExt cx="4646764" cy="4646764"/>
          </a:xfrm>
        </p:grpSpPr>
        <p:sp>
          <p:nvSpPr>
            <p:cNvPr id="4" name="椭圆 3"/>
            <p:cNvSpPr/>
            <p:nvPr/>
          </p:nvSpPr>
          <p:spPr>
            <a:xfrm>
              <a:off x="2300376" y="281795"/>
              <a:ext cx="4646764" cy="4646764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2708693" y="690112"/>
              <a:ext cx="3830130" cy="3830130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sp>
          <p:nvSpPr>
            <p:cNvPr id="2" name="椭圆 1"/>
            <p:cNvSpPr/>
            <p:nvPr/>
          </p:nvSpPr>
          <p:spPr>
            <a:xfrm>
              <a:off x="3019244" y="1000663"/>
              <a:ext cx="3209028" cy="3209028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圆角矩形 6"/>
          <p:cNvSpPr/>
          <p:nvPr/>
        </p:nvSpPr>
        <p:spPr>
          <a:xfrm>
            <a:off x="0" y="2088093"/>
            <a:ext cx="3440402" cy="2156562"/>
          </a:xfrm>
          <a:prstGeom prst="roundRect">
            <a:avLst/>
          </a:prstGeom>
          <a:gradFill flip="none" rotWithShape="1">
            <a:gsLst>
              <a:gs pos="25000">
                <a:schemeClr val="tx2">
                  <a:alpha val="80000"/>
                </a:schemeClr>
              </a:gs>
              <a:gs pos="70000">
                <a:schemeClr val="bg2">
                  <a:alpha val="8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6719598" y="2079467"/>
            <a:ext cx="3440402" cy="2156562"/>
          </a:xfrm>
          <a:prstGeom prst="roundRect">
            <a:avLst/>
          </a:prstGeom>
          <a:gradFill flip="none" rotWithShape="1">
            <a:gsLst>
              <a:gs pos="25000">
                <a:schemeClr val="tx2">
                  <a:alpha val="80000"/>
                </a:schemeClr>
              </a:gs>
              <a:gs pos="70000">
                <a:schemeClr val="bg2">
                  <a:alpha val="8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2737423" y="1553460"/>
            <a:ext cx="4566692" cy="2862558"/>
          </a:xfrm>
          <a:prstGeom prst="roundRect">
            <a:avLst/>
          </a:prstGeom>
          <a:gradFill flip="none" rotWithShape="1">
            <a:gsLst>
              <a:gs pos="25000">
                <a:schemeClr val="tx2"/>
              </a:gs>
              <a:gs pos="70000">
                <a:schemeClr val="bg2"/>
              </a:gs>
              <a:gs pos="100000">
                <a:schemeClr val="accent1">
                  <a:alpha val="98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3332" y="2873986"/>
            <a:ext cx="2061149" cy="584775"/>
          </a:xfrm>
          <a:prstGeom prst="rect">
            <a:avLst/>
          </a:prstGeom>
          <a:noFill/>
          <a:effectLst>
            <a:outerShdw blurRad="50800" dist="38100" dir="2700000" sx="101000" sy="101000" algn="tl" rotWithShape="0">
              <a:schemeClr val="bg1">
                <a:lumMod val="65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chemeClr val="bg1"/>
                </a:solidFill>
                <a:effectLst>
                  <a:outerShdw blurRad="50800" dist="38100" dir="2700000" sx="102000" sy="102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PART-03</a:t>
            </a:r>
            <a:endParaRPr lang="zh-CN" altLang="en-US" sz="3200" spc="300" dirty="0">
              <a:solidFill>
                <a:schemeClr val="bg1"/>
              </a:solidFill>
              <a:effectLst>
                <a:outerShdw blurRad="50800" dist="38100" dir="2700000" sx="102000" sy="102000" algn="tl" rotWithShape="0">
                  <a:schemeClr val="bg1">
                    <a:lumMod val="50000"/>
                    <a:alpha val="40000"/>
                  </a:schemeClr>
                </a:outerShdw>
              </a:effectLst>
              <a:latin typeface="Adobe Gothic Std B" panose="020B08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022215" y="2246874"/>
            <a:ext cx="3932487" cy="14845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rPr>
              <a:t>公司实力</a:t>
            </a:r>
            <a:endParaRPr lang="en-US" altLang="zh-CN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  <a:alpha val="40000"/>
                  </a:schemeClr>
                </a:outerShdw>
              </a:effectLst>
              <a:latin typeface="方正中倩简体" panose="03000509000000000000" pitchFamily="65" charset="-122"/>
              <a:ea typeface="方正中倩简体" panose="03000509000000000000" pitchFamily="65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rPr>
              <a:t>(Company Strengths)</a:t>
            </a:r>
          </a:p>
        </p:txBody>
      </p:sp>
      <p:sp>
        <p:nvSpPr>
          <p:cNvPr id="11" name="矩形 10"/>
          <p:cNvSpPr/>
          <p:nvPr/>
        </p:nvSpPr>
        <p:spPr>
          <a:xfrm>
            <a:off x="7533040" y="2330422"/>
            <a:ext cx="2358003" cy="140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Calibri" panose="020F0502020204030204" pitchFamily="34" charset="0"/>
                <a:ea typeface="Microsoft YaHei" panose="020B0503020204020204" pitchFamily="34" charset="-122"/>
                <a:cs typeface="Calibri" panose="020F0502020204030204" pitchFamily="34" charset="0"/>
              </a:rPr>
              <a:t>You cannot improve your past, but you can improve your future. Once time is wasted, life is wasted.</a:t>
            </a:r>
            <a:endParaRPr lang="zh-CN" alt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418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ee472a7-bbc3-4d14-8f09-1ba86571f1a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92924" y="1098371"/>
            <a:ext cx="8967795" cy="3985278"/>
            <a:chOff x="711509" y="1318045"/>
            <a:chExt cx="10761354" cy="4782334"/>
          </a:xfrm>
        </p:grpSpPr>
        <p:sp>
          <p:nvSpPr>
            <p:cNvPr id="4" name="ï$1íḓè"/>
            <p:cNvSpPr>
              <a:spLocks/>
            </p:cNvSpPr>
            <p:nvPr/>
          </p:nvSpPr>
          <p:spPr bwMode="auto">
            <a:xfrm>
              <a:off x="785340" y="3477002"/>
              <a:ext cx="1108241" cy="1284824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5" name="ïšḻïḋé"/>
            <p:cNvSpPr/>
            <p:nvPr/>
          </p:nvSpPr>
          <p:spPr>
            <a:xfrm>
              <a:off x="1011595" y="2722496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45%</a:t>
              </a:r>
            </a:p>
          </p:txBody>
        </p:sp>
        <p:sp>
          <p:nvSpPr>
            <p:cNvPr id="6" name="îŝḷîḓè"/>
            <p:cNvSpPr>
              <a:spLocks/>
            </p:cNvSpPr>
            <p:nvPr/>
          </p:nvSpPr>
          <p:spPr bwMode="auto">
            <a:xfrm>
              <a:off x="1581584" y="3119065"/>
              <a:ext cx="1108241" cy="1642763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pPr lvl="0"/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7" name="î$lidè"/>
            <p:cNvSpPr/>
            <p:nvPr/>
          </p:nvSpPr>
          <p:spPr>
            <a:xfrm>
              <a:off x="1807838" y="2339538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55%</a:t>
              </a:r>
            </a:p>
          </p:txBody>
        </p:sp>
        <p:sp>
          <p:nvSpPr>
            <p:cNvPr id="8" name="išļïďê"/>
            <p:cNvSpPr>
              <a:spLocks/>
            </p:cNvSpPr>
            <p:nvPr/>
          </p:nvSpPr>
          <p:spPr bwMode="auto">
            <a:xfrm>
              <a:off x="2444274" y="2469241"/>
              <a:ext cx="1108241" cy="2292588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pPr lvl="0"/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9" name="ïṩḷïḑe"/>
            <p:cNvSpPr/>
            <p:nvPr/>
          </p:nvSpPr>
          <p:spPr>
            <a:xfrm>
              <a:off x="2670528" y="1719507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73%</a:t>
              </a:r>
            </a:p>
          </p:txBody>
        </p:sp>
        <p:sp>
          <p:nvSpPr>
            <p:cNvPr id="10" name="íŝ1ïḑê"/>
            <p:cNvSpPr>
              <a:spLocks/>
            </p:cNvSpPr>
            <p:nvPr/>
          </p:nvSpPr>
          <p:spPr bwMode="auto">
            <a:xfrm>
              <a:off x="3326259" y="3609774"/>
              <a:ext cx="1108241" cy="1152054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11" name="ïsḻïḋe"/>
            <p:cNvSpPr/>
            <p:nvPr/>
          </p:nvSpPr>
          <p:spPr>
            <a:xfrm>
              <a:off x="3552513" y="2862875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32%</a:t>
              </a:r>
            </a:p>
          </p:txBody>
        </p:sp>
        <p:sp>
          <p:nvSpPr>
            <p:cNvPr id="12" name="îṩ1ïḑe"/>
            <p:cNvSpPr>
              <a:spLocks/>
            </p:cNvSpPr>
            <p:nvPr/>
          </p:nvSpPr>
          <p:spPr bwMode="auto">
            <a:xfrm>
              <a:off x="4188949" y="2570620"/>
              <a:ext cx="1108241" cy="2191207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5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13" name="îŝ1îḋê"/>
            <p:cNvSpPr/>
            <p:nvPr/>
          </p:nvSpPr>
          <p:spPr>
            <a:xfrm>
              <a:off x="4415205" y="1822851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68%</a:t>
              </a:r>
            </a:p>
          </p:txBody>
        </p:sp>
        <p:sp>
          <p:nvSpPr>
            <p:cNvPr id="14" name="îşḻidé"/>
            <p:cNvSpPr>
              <a:spLocks/>
            </p:cNvSpPr>
            <p:nvPr/>
          </p:nvSpPr>
          <p:spPr bwMode="auto">
            <a:xfrm>
              <a:off x="5070935" y="2767808"/>
              <a:ext cx="1108241" cy="1994019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15" name="ïš1îde"/>
            <p:cNvSpPr/>
            <p:nvPr/>
          </p:nvSpPr>
          <p:spPr>
            <a:xfrm>
              <a:off x="5297190" y="2020039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61%</a:t>
              </a:r>
            </a:p>
          </p:txBody>
        </p:sp>
        <p:sp>
          <p:nvSpPr>
            <p:cNvPr id="16" name="íŝļíḋê"/>
            <p:cNvSpPr>
              <a:spLocks/>
            </p:cNvSpPr>
            <p:nvPr/>
          </p:nvSpPr>
          <p:spPr bwMode="auto">
            <a:xfrm>
              <a:off x="5933626" y="2173547"/>
              <a:ext cx="1108241" cy="2588282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17" name="ísḷíḋè"/>
            <p:cNvSpPr/>
            <p:nvPr/>
          </p:nvSpPr>
          <p:spPr>
            <a:xfrm>
              <a:off x="6159880" y="1416514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81%</a:t>
              </a:r>
            </a:p>
          </p:txBody>
        </p:sp>
        <p:sp>
          <p:nvSpPr>
            <p:cNvPr id="18" name="ïšḻîdê"/>
            <p:cNvSpPr>
              <a:spLocks/>
            </p:cNvSpPr>
            <p:nvPr/>
          </p:nvSpPr>
          <p:spPr bwMode="auto">
            <a:xfrm>
              <a:off x="6813141" y="3271838"/>
              <a:ext cx="1108241" cy="1489990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19" name="ïṧľidé"/>
            <p:cNvSpPr/>
            <p:nvPr/>
          </p:nvSpPr>
          <p:spPr>
            <a:xfrm>
              <a:off x="7039395" y="2543377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50%</a:t>
              </a:r>
            </a:p>
          </p:txBody>
        </p:sp>
        <p:sp>
          <p:nvSpPr>
            <p:cNvPr id="20" name="ïš1idè"/>
            <p:cNvSpPr>
              <a:spLocks/>
            </p:cNvSpPr>
            <p:nvPr/>
          </p:nvSpPr>
          <p:spPr bwMode="auto">
            <a:xfrm>
              <a:off x="7675831" y="2570620"/>
              <a:ext cx="1108241" cy="2191207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21" name="isľïḑê"/>
            <p:cNvSpPr/>
            <p:nvPr/>
          </p:nvSpPr>
          <p:spPr>
            <a:xfrm>
              <a:off x="7902085" y="1822851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70%</a:t>
              </a:r>
            </a:p>
          </p:txBody>
        </p:sp>
        <p:sp>
          <p:nvSpPr>
            <p:cNvPr id="22" name="î$ľiḋe"/>
            <p:cNvSpPr>
              <a:spLocks/>
            </p:cNvSpPr>
            <p:nvPr/>
          </p:nvSpPr>
          <p:spPr bwMode="auto">
            <a:xfrm>
              <a:off x="8555346" y="3119065"/>
              <a:ext cx="1108241" cy="1642763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23" name="iśḷîḋe"/>
            <p:cNvSpPr/>
            <p:nvPr/>
          </p:nvSpPr>
          <p:spPr>
            <a:xfrm>
              <a:off x="8781601" y="2339538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55%</a:t>
              </a:r>
            </a:p>
          </p:txBody>
        </p:sp>
        <p:sp>
          <p:nvSpPr>
            <p:cNvPr id="24" name="ïṡḷiḑè"/>
            <p:cNvSpPr>
              <a:spLocks/>
            </p:cNvSpPr>
            <p:nvPr/>
          </p:nvSpPr>
          <p:spPr bwMode="auto">
            <a:xfrm>
              <a:off x="9418036" y="2461850"/>
              <a:ext cx="1108241" cy="2299979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5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25" name="î$ļïḍè"/>
            <p:cNvSpPr/>
            <p:nvPr/>
          </p:nvSpPr>
          <p:spPr>
            <a:xfrm>
              <a:off x="9644292" y="1736979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74%</a:t>
              </a:r>
            </a:p>
          </p:txBody>
        </p:sp>
        <p:sp>
          <p:nvSpPr>
            <p:cNvPr id="26" name="ïṡ1íḍe"/>
            <p:cNvSpPr>
              <a:spLocks/>
            </p:cNvSpPr>
            <p:nvPr/>
          </p:nvSpPr>
          <p:spPr bwMode="auto">
            <a:xfrm>
              <a:off x="10298420" y="2055511"/>
              <a:ext cx="1108241" cy="2706317"/>
            </a:xfrm>
            <a:custGeom>
              <a:avLst/>
              <a:gdLst>
                <a:gd name="connsiteX0" fmla="*/ 553852 w 1105590"/>
                <a:gd name="connsiteY0" fmla="*/ 3 h 1315316"/>
                <a:gd name="connsiteX1" fmla="*/ 553852 w 1105590"/>
                <a:gd name="connsiteY1" fmla="*/ 445 h 1315316"/>
                <a:gd name="connsiteX2" fmla="*/ 1105590 w 1105590"/>
                <a:gd name="connsiteY2" fmla="*/ 1315315 h 1315316"/>
                <a:gd name="connsiteX3" fmla="*/ 553852 w 1105590"/>
                <a:gd name="connsiteY3" fmla="*/ 1315315 h 1315316"/>
                <a:gd name="connsiteX4" fmla="*/ 553852 w 1105590"/>
                <a:gd name="connsiteY4" fmla="*/ 1315316 h 1315316"/>
                <a:gd name="connsiteX5" fmla="*/ 0 w 1105590"/>
                <a:gd name="connsiteY5" fmla="*/ 1315316 h 1315316"/>
                <a:gd name="connsiteX6" fmla="*/ 553852 w 1105590"/>
                <a:gd name="connsiteY6" fmla="*/ 3 h 131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5590" h="1315316">
                  <a:moveTo>
                    <a:pt x="553852" y="3"/>
                  </a:moveTo>
                  <a:lnTo>
                    <a:pt x="553852" y="445"/>
                  </a:lnTo>
                  <a:cubicBezTo>
                    <a:pt x="990575" y="2116"/>
                    <a:pt x="922233" y="877582"/>
                    <a:pt x="1105590" y="1315315"/>
                  </a:cubicBezTo>
                  <a:cubicBezTo>
                    <a:pt x="1105590" y="1315315"/>
                    <a:pt x="1105590" y="1315315"/>
                    <a:pt x="553852" y="1315315"/>
                  </a:cubicBezTo>
                  <a:lnTo>
                    <a:pt x="553852" y="1315316"/>
                  </a:lnTo>
                  <a:cubicBezTo>
                    <a:pt x="553852" y="1315316"/>
                    <a:pt x="553852" y="1315316"/>
                    <a:pt x="0" y="1315316"/>
                  </a:cubicBezTo>
                  <a:cubicBezTo>
                    <a:pt x="185174" y="877436"/>
                    <a:pt x="116776" y="-1668"/>
                    <a:pt x="553852" y="3"/>
                  </a:cubicBez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>
              <a:noFill/>
            </a:ln>
          </p:spPr>
          <p:txBody>
            <a:bodyPr vert="vert270" wrap="square" lIns="36000" tIns="108000" rIns="72000" bIns="144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>
                  <a:solidFill>
                    <a:srgbClr val="FFFFFF"/>
                  </a:solidFill>
                </a:rPr>
                <a:t>TITLE</a:t>
              </a:r>
            </a:p>
          </p:txBody>
        </p:sp>
        <p:sp>
          <p:nvSpPr>
            <p:cNvPr id="27" name="ïşlïďê"/>
            <p:cNvSpPr/>
            <p:nvPr/>
          </p:nvSpPr>
          <p:spPr>
            <a:xfrm>
              <a:off x="10524675" y="1318045"/>
              <a:ext cx="655731" cy="63899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anchor="ctr">
              <a:normAutofit/>
            </a:bodyPr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93%</a:t>
              </a:r>
            </a:p>
          </p:txBody>
        </p:sp>
        <p:sp>
          <p:nvSpPr>
            <p:cNvPr id="28" name="îŝļíďê"/>
            <p:cNvSpPr/>
            <p:nvPr/>
          </p:nvSpPr>
          <p:spPr>
            <a:xfrm rot="5400000">
              <a:off x="2046280" y="3592721"/>
              <a:ext cx="245293" cy="2767174"/>
            </a:xfrm>
            <a:prstGeom prst="rightBrace">
              <a:avLst>
                <a:gd name="adj1" fmla="val 44109"/>
                <a:gd name="adj2" fmla="val 50408"/>
              </a:avLst>
            </a:prstGeom>
            <a:ln w="38100" cap="rnd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ṡļïḋé"/>
            <p:cNvSpPr/>
            <p:nvPr/>
          </p:nvSpPr>
          <p:spPr>
            <a:xfrm rot="5400000">
              <a:off x="4662825" y="3592722"/>
              <a:ext cx="245293" cy="2767174"/>
            </a:xfrm>
            <a:prstGeom prst="rightBrace">
              <a:avLst>
                <a:gd name="adj1" fmla="val 44109"/>
                <a:gd name="adj2" fmla="val 50408"/>
              </a:avLst>
            </a:prstGeom>
            <a:ln w="38100" cap="rnd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ṧľiḋè"/>
            <p:cNvSpPr/>
            <p:nvPr/>
          </p:nvSpPr>
          <p:spPr>
            <a:xfrm rot="5400000">
              <a:off x="7222978" y="3592723"/>
              <a:ext cx="245293" cy="2767174"/>
            </a:xfrm>
            <a:prstGeom prst="rightBrace">
              <a:avLst>
                <a:gd name="adj1" fmla="val 44109"/>
                <a:gd name="adj2" fmla="val 50408"/>
              </a:avLst>
            </a:prstGeom>
            <a:ln w="38100" cap="rnd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ṧḷïḍê"/>
            <p:cNvSpPr/>
            <p:nvPr/>
          </p:nvSpPr>
          <p:spPr>
            <a:xfrm rot="5400000">
              <a:off x="9839523" y="3592725"/>
              <a:ext cx="245293" cy="2767174"/>
            </a:xfrm>
            <a:prstGeom prst="rightBrace">
              <a:avLst>
                <a:gd name="adj1" fmla="val 44109"/>
                <a:gd name="adj2" fmla="val 50408"/>
              </a:avLst>
            </a:prstGeom>
            <a:ln w="38100" cap="rnd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išḷîḑè"/>
            <p:cNvSpPr txBox="1"/>
            <p:nvPr/>
          </p:nvSpPr>
          <p:spPr>
            <a:xfrm>
              <a:off x="711509" y="5625244"/>
              <a:ext cx="2360155" cy="475135"/>
            </a:xfrm>
            <a:prstGeom prst="rect">
              <a:avLst/>
            </a:prstGeom>
            <a:noFill/>
          </p:spPr>
          <p:txBody>
            <a:bodyPr wrap="square" lIns="0" tIns="0" rIns="0" bIns="0" anchor="t" anchorCtr="0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/>
                <a:t>点击此处更换文本（建议使用主题字体）</a:t>
              </a:r>
            </a:p>
          </p:txBody>
        </p:sp>
        <p:sp>
          <p:nvSpPr>
            <p:cNvPr id="33" name="ïšļïḓê"/>
            <p:cNvSpPr txBox="1"/>
            <p:nvPr/>
          </p:nvSpPr>
          <p:spPr>
            <a:xfrm>
              <a:off x="785339" y="5030294"/>
              <a:ext cx="1586565" cy="461665"/>
            </a:xfrm>
            <a:prstGeom prst="rect">
              <a:avLst/>
            </a:prstGeom>
            <a:noFill/>
          </p:spPr>
          <p:txBody>
            <a:bodyPr wrap="square" anchor="t" anchorCtr="0">
              <a:normAutofit fontScale="92500" lnSpcReduction="20000"/>
            </a:bodyPr>
            <a:lstStyle/>
            <a:p>
              <a:r>
                <a:rPr lang="en-US" sz="2400" b="1">
                  <a:solidFill>
                    <a:schemeClr val="accent1"/>
                  </a:solidFill>
                </a:rPr>
                <a:t>$13K</a:t>
              </a:r>
            </a:p>
          </p:txBody>
        </p:sp>
        <p:sp>
          <p:nvSpPr>
            <p:cNvPr id="34" name="î$lîďe"/>
            <p:cNvSpPr txBox="1"/>
            <p:nvPr/>
          </p:nvSpPr>
          <p:spPr>
            <a:xfrm>
              <a:off x="3401883" y="5030294"/>
              <a:ext cx="1586565" cy="461665"/>
            </a:xfrm>
            <a:prstGeom prst="rect">
              <a:avLst/>
            </a:prstGeom>
            <a:noFill/>
          </p:spPr>
          <p:txBody>
            <a:bodyPr wrap="square" anchor="t" anchorCtr="0">
              <a:normAutofit fontScale="92500" lnSpcReduction="20000"/>
            </a:bodyPr>
            <a:lstStyle/>
            <a:p>
              <a:r>
                <a:rPr lang="en-US" sz="2400" b="1">
                  <a:solidFill>
                    <a:schemeClr val="accent1"/>
                  </a:solidFill>
                </a:rPr>
                <a:t>$52K</a:t>
              </a:r>
            </a:p>
          </p:txBody>
        </p:sp>
        <p:sp>
          <p:nvSpPr>
            <p:cNvPr id="35" name="ïš1íḓé"/>
            <p:cNvSpPr txBox="1"/>
            <p:nvPr/>
          </p:nvSpPr>
          <p:spPr>
            <a:xfrm>
              <a:off x="5811406" y="5030294"/>
              <a:ext cx="1586565" cy="461665"/>
            </a:xfrm>
            <a:prstGeom prst="rect">
              <a:avLst/>
            </a:prstGeom>
            <a:noFill/>
          </p:spPr>
          <p:txBody>
            <a:bodyPr wrap="square" anchor="t" anchorCtr="0">
              <a:normAutofit fontScale="92500" lnSpcReduction="20000"/>
            </a:bodyPr>
            <a:lstStyle/>
            <a:p>
              <a:r>
                <a:rPr lang="en-US" sz="2400" b="1">
                  <a:solidFill>
                    <a:schemeClr val="accent1"/>
                  </a:solidFill>
                </a:rPr>
                <a:t>$190K</a:t>
              </a:r>
            </a:p>
          </p:txBody>
        </p:sp>
        <p:sp>
          <p:nvSpPr>
            <p:cNvPr id="36" name="îṧļïḓe"/>
            <p:cNvSpPr txBox="1"/>
            <p:nvPr/>
          </p:nvSpPr>
          <p:spPr>
            <a:xfrm>
              <a:off x="8578581" y="5030294"/>
              <a:ext cx="1586565" cy="461665"/>
            </a:xfrm>
            <a:prstGeom prst="rect">
              <a:avLst/>
            </a:prstGeom>
            <a:noFill/>
          </p:spPr>
          <p:txBody>
            <a:bodyPr wrap="square" anchor="t" anchorCtr="0">
              <a:normAutofit fontScale="92500" lnSpcReduction="20000"/>
            </a:bodyPr>
            <a:lstStyle/>
            <a:p>
              <a:r>
                <a:rPr lang="en-US" sz="2400" b="1">
                  <a:solidFill>
                    <a:schemeClr val="accent1"/>
                  </a:solidFill>
                </a:rPr>
                <a:t>$540K</a:t>
              </a:r>
            </a:p>
          </p:txBody>
        </p:sp>
        <p:sp>
          <p:nvSpPr>
            <p:cNvPr id="37" name="iṥlîḍe"/>
            <p:cNvSpPr txBox="1"/>
            <p:nvPr/>
          </p:nvSpPr>
          <p:spPr>
            <a:xfrm>
              <a:off x="9112708" y="5625244"/>
              <a:ext cx="2360155" cy="475135"/>
            </a:xfrm>
            <a:prstGeom prst="rect">
              <a:avLst/>
            </a:prstGeom>
            <a:noFill/>
          </p:spPr>
          <p:txBody>
            <a:bodyPr wrap="square" lIns="0" tIns="0" rIns="0" bIns="0" anchor="t" anchorCtr="0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/>
                <a:t>点击此处更换文本（建议使用主题字体）</a:t>
              </a:r>
            </a:p>
          </p:txBody>
        </p:sp>
        <p:sp>
          <p:nvSpPr>
            <p:cNvPr id="38" name="iṡḷídè"/>
            <p:cNvSpPr txBox="1"/>
            <p:nvPr/>
          </p:nvSpPr>
          <p:spPr>
            <a:xfrm>
              <a:off x="3511909" y="5625244"/>
              <a:ext cx="2360155" cy="475135"/>
            </a:xfrm>
            <a:prstGeom prst="rect">
              <a:avLst/>
            </a:prstGeom>
            <a:noFill/>
          </p:spPr>
          <p:txBody>
            <a:bodyPr wrap="square" lIns="0" tIns="0" rIns="0" bIns="0" anchor="t" anchorCtr="0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/>
                <a:t>点击此处更换文本（建议使用主题字体）</a:t>
              </a:r>
            </a:p>
          </p:txBody>
        </p:sp>
        <p:sp>
          <p:nvSpPr>
            <p:cNvPr id="39" name="iṧ1íḍe"/>
            <p:cNvSpPr txBox="1"/>
            <p:nvPr/>
          </p:nvSpPr>
          <p:spPr>
            <a:xfrm>
              <a:off x="6312309" y="5625244"/>
              <a:ext cx="2360155" cy="475135"/>
            </a:xfrm>
            <a:prstGeom prst="rect">
              <a:avLst/>
            </a:prstGeom>
            <a:noFill/>
          </p:spPr>
          <p:txBody>
            <a:bodyPr wrap="square" lIns="0" tIns="0" rIns="0" bIns="0" anchor="t" anchorCtr="0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/>
                <a:t>点击此处更换文本（建议使用主题字体）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094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f7a63afc-915f-430a-bc45-ecff6a320d3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73167" y="1416779"/>
            <a:ext cx="8628726" cy="3610928"/>
            <a:chOff x="1047801" y="1700136"/>
            <a:chExt cx="10354471" cy="4333113"/>
          </a:xfrm>
        </p:grpSpPr>
        <p:grpSp>
          <p:nvGrpSpPr>
            <p:cNvPr id="4" name="íṩļíḋe"/>
            <p:cNvGrpSpPr/>
            <p:nvPr/>
          </p:nvGrpSpPr>
          <p:grpSpPr>
            <a:xfrm>
              <a:off x="4212131" y="1900069"/>
              <a:ext cx="3835181" cy="4133180"/>
              <a:chOff x="4212131" y="1900069"/>
              <a:chExt cx="3835181" cy="4133180"/>
            </a:xfrm>
          </p:grpSpPr>
          <p:grpSp>
            <p:nvGrpSpPr>
              <p:cNvPr id="41" name="ï$líďê"/>
              <p:cNvGrpSpPr/>
              <p:nvPr/>
            </p:nvGrpSpPr>
            <p:grpSpPr>
              <a:xfrm>
                <a:off x="4552399" y="2854190"/>
                <a:ext cx="3148281" cy="3179059"/>
                <a:chOff x="0" y="0"/>
                <a:chExt cx="5203768" cy="5780105"/>
              </a:xfrm>
            </p:grpSpPr>
            <p:grpSp>
              <p:nvGrpSpPr>
                <p:cNvPr id="55" name="íṩḻïďè"/>
                <p:cNvGrpSpPr/>
                <p:nvPr/>
              </p:nvGrpSpPr>
              <p:grpSpPr>
                <a:xfrm>
                  <a:off x="0" y="217101"/>
                  <a:ext cx="5203768" cy="2532386"/>
                  <a:chOff x="0" y="-1"/>
                  <a:chExt cx="5203768" cy="2532385"/>
                </a:xfrm>
              </p:grpSpPr>
              <p:sp>
                <p:nvSpPr>
                  <p:cNvPr id="59" name="iṣḻïdé"/>
                  <p:cNvSpPr/>
                  <p:nvPr/>
                </p:nvSpPr>
                <p:spPr>
                  <a:xfrm>
                    <a:off x="2855722" y="15030"/>
                    <a:ext cx="2348046" cy="2510419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5534" y="19583"/>
                        </a:moveTo>
                        <a:cubicBezTo>
                          <a:pt x="17809" y="19583"/>
                          <a:pt x="19909" y="20285"/>
                          <a:pt x="21600" y="21469"/>
                        </a:cubicBezTo>
                        <a:cubicBezTo>
                          <a:pt x="21162" y="10211"/>
                          <a:pt x="11843" y="1073"/>
                          <a:pt x="0" y="0"/>
                        </a:cubicBezTo>
                        <a:cubicBezTo>
                          <a:pt x="5747" y="5427"/>
                          <a:pt x="9297" y="12893"/>
                          <a:pt x="9297" y="21135"/>
                        </a:cubicBezTo>
                        <a:cubicBezTo>
                          <a:pt x="9297" y="21290"/>
                          <a:pt x="9293" y="21445"/>
                          <a:pt x="9290" y="21600"/>
                        </a:cubicBezTo>
                        <a:cubicBezTo>
                          <a:pt x="11011" y="20338"/>
                          <a:pt x="13177" y="19583"/>
                          <a:pt x="15534" y="19583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0" name="ïṣ1iďê"/>
                  <p:cNvSpPr/>
                  <p:nvPr/>
                </p:nvSpPr>
                <p:spPr>
                  <a:xfrm>
                    <a:off x="0" y="15030"/>
                    <a:ext cx="2348031" cy="2510419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21469"/>
                        </a:moveTo>
                        <a:cubicBezTo>
                          <a:pt x="1691" y="20285"/>
                          <a:pt x="3791" y="19583"/>
                          <a:pt x="6066" y="19583"/>
                        </a:cubicBezTo>
                        <a:cubicBezTo>
                          <a:pt x="8422" y="19583"/>
                          <a:pt x="10589" y="20338"/>
                          <a:pt x="12310" y="21600"/>
                        </a:cubicBezTo>
                        <a:cubicBezTo>
                          <a:pt x="12307" y="21445"/>
                          <a:pt x="12302" y="21290"/>
                          <a:pt x="12302" y="21135"/>
                        </a:cubicBezTo>
                        <a:cubicBezTo>
                          <a:pt x="12302" y="12893"/>
                          <a:pt x="15853" y="5427"/>
                          <a:pt x="21600" y="0"/>
                        </a:cubicBezTo>
                        <a:cubicBezTo>
                          <a:pt x="9757" y="1073"/>
                          <a:pt x="438" y="10211"/>
                          <a:pt x="0" y="21469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61" name="îš1íḓe"/>
                  <p:cNvSpPr/>
                  <p:nvPr/>
                </p:nvSpPr>
                <p:spPr>
                  <a:xfrm>
                    <a:off x="1412830" y="-1"/>
                    <a:ext cx="2381042" cy="2532385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8971" y="552"/>
                        </a:moveTo>
                        <a:cubicBezTo>
                          <a:pt x="3186" y="6043"/>
                          <a:pt x="0" y="12939"/>
                          <a:pt x="0" y="20667"/>
                        </a:cubicBezTo>
                        <a:cubicBezTo>
                          <a:pt x="0" y="20769"/>
                          <a:pt x="2" y="20870"/>
                          <a:pt x="4" y="20971"/>
                        </a:cubicBezTo>
                        <a:lnTo>
                          <a:pt x="7" y="21118"/>
                        </a:lnTo>
                        <a:lnTo>
                          <a:pt x="15" y="21600"/>
                        </a:lnTo>
                        <a:cubicBezTo>
                          <a:pt x="2750" y="20042"/>
                          <a:pt x="6575" y="19074"/>
                          <a:pt x="10809" y="19074"/>
                        </a:cubicBezTo>
                        <a:cubicBezTo>
                          <a:pt x="15034" y="19074"/>
                          <a:pt x="18852" y="20038"/>
                          <a:pt x="21585" y="21590"/>
                        </a:cubicBezTo>
                        <a:lnTo>
                          <a:pt x="21593" y="21118"/>
                        </a:lnTo>
                        <a:lnTo>
                          <a:pt x="21596" y="20971"/>
                        </a:lnTo>
                        <a:cubicBezTo>
                          <a:pt x="21598" y="20870"/>
                          <a:pt x="21600" y="20769"/>
                          <a:pt x="21600" y="20667"/>
                        </a:cubicBezTo>
                        <a:cubicBezTo>
                          <a:pt x="21600" y="12939"/>
                          <a:pt x="18414" y="6043"/>
                          <a:pt x="12629" y="552"/>
                        </a:cubicBezTo>
                        <a:lnTo>
                          <a:pt x="12151" y="101"/>
                        </a:lnTo>
                        <a:cubicBezTo>
                          <a:pt x="11900" y="52"/>
                          <a:pt x="11318" y="0"/>
                          <a:pt x="10736" y="0"/>
                        </a:cubicBezTo>
                        <a:cubicBezTo>
                          <a:pt x="10197" y="1"/>
                          <a:pt x="9688" y="56"/>
                          <a:pt x="9445" y="101"/>
                        </a:cubicBezTo>
                        <a:cubicBezTo>
                          <a:pt x="9445" y="101"/>
                          <a:pt x="8971" y="552"/>
                          <a:pt x="8971" y="5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  <p:grpSp>
              <p:nvGrpSpPr>
                <p:cNvPr id="56" name="îṣļîdé"/>
                <p:cNvGrpSpPr/>
                <p:nvPr/>
              </p:nvGrpSpPr>
              <p:grpSpPr>
                <a:xfrm>
                  <a:off x="1653312" y="0"/>
                  <a:ext cx="1032075" cy="5780105"/>
                  <a:chOff x="0" y="0"/>
                  <a:chExt cx="1032073" cy="5780103"/>
                </a:xfrm>
              </p:grpSpPr>
              <p:sp>
                <p:nvSpPr>
                  <p:cNvPr id="57" name="îSḻiḑé"/>
                  <p:cNvSpPr/>
                  <p:nvPr/>
                </p:nvSpPr>
                <p:spPr>
                  <a:xfrm>
                    <a:off x="0" y="2520983"/>
                    <a:ext cx="1032073" cy="3259120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8123" y="0"/>
                        </a:moveTo>
                        <a:cubicBezTo>
                          <a:pt x="18126" y="20"/>
                          <a:pt x="18131" y="4565"/>
                          <a:pt x="18134" y="9105"/>
                        </a:cubicBezTo>
                        <a:cubicBezTo>
                          <a:pt x="18138" y="13860"/>
                          <a:pt x="18140" y="18611"/>
                          <a:pt x="18140" y="18612"/>
                        </a:cubicBezTo>
                        <a:cubicBezTo>
                          <a:pt x="18140" y="19133"/>
                          <a:pt x="17470" y="19607"/>
                          <a:pt x="16387" y="19949"/>
                        </a:cubicBezTo>
                        <a:cubicBezTo>
                          <a:pt x="15305" y="20292"/>
                          <a:pt x="13811" y="20504"/>
                          <a:pt x="12163" y="20504"/>
                        </a:cubicBezTo>
                        <a:lnTo>
                          <a:pt x="9437" y="20504"/>
                        </a:lnTo>
                        <a:cubicBezTo>
                          <a:pt x="7789" y="20504"/>
                          <a:pt x="6295" y="20292"/>
                          <a:pt x="5213" y="19949"/>
                        </a:cubicBezTo>
                        <a:cubicBezTo>
                          <a:pt x="4130" y="19607"/>
                          <a:pt x="3460" y="19133"/>
                          <a:pt x="3460" y="18612"/>
                        </a:cubicBezTo>
                        <a:lnTo>
                          <a:pt x="3460" y="17947"/>
                        </a:lnTo>
                        <a:lnTo>
                          <a:pt x="0" y="17947"/>
                        </a:lnTo>
                        <a:lnTo>
                          <a:pt x="0" y="18612"/>
                        </a:lnTo>
                        <a:cubicBezTo>
                          <a:pt x="0" y="19433"/>
                          <a:pt x="1062" y="20181"/>
                          <a:pt x="2772" y="20722"/>
                        </a:cubicBezTo>
                        <a:cubicBezTo>
                          <a:pt x="4483" y="21264"/>
                          <a:pt x="6842" y="21600"/>
                          <a:pt x="9437" y="21600"/>
                        </a:cubicBezTo>
                        <a:lnTo>
                          <a:pt x="12163" y="21600"/>
                        </a:lnTo>
                        <a:cubicBezTo>
                          <a:pt x="14758" y="21600"/>
                          <a:pt x="17117" y="21264"/>
                          <a:pt x="18828" y="20722"/>
                        </a:cubicBezTo>
                        <a:cubicBezTo>
                          <a:pt x="20538" y="20181"/>
                          <a:pt x="21600" y="19433"/>
                          <a:pt x="21600" y="18612"/>
                        </a:cubicBezTo>
                        <a:cubicBezTo>
                          <a:pt x="21600" y="18611"/>
                          <a:pt x="21598" y="13860"/>
                          <a:pt x="21595" y="9105"/>
                        </a:cubicBezTo>
                        <a:cubicBezTo>
                          <a:pt x="21593" y="4565"/>
                          <a:pt x="21589" y="20"/>
                          <a:pt x="21587" y="0"/>
                        </a:cubicBezTo>
                        <a:lnTo>
                          <a:pt x="18123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58" name="íṩḷîḋê"/>
                  <p:cNvSpPr/>
                  <p:nvPr/>
                </p:nvSpPr>
                <p:spPr>
                  <a:xfrm>
                    <a:off x="901806" y="0"/>
                    <a:ext cx="71395" cy="178625"/>
                  </a:xfrm>
                  <a:prstGeom prst="rect">
                    <a:avLst/>
                  </a:prstGeom>
                  <a:solidFill>
                    <a:srgbClr val="E5E5E5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</p:grpSp>
          <p:grpSp>
            <p:nvGrpSpPr>
              <p:cNvPr id="42" name="iş1ïḍe"/>
              <p:cNvGrpSpPr/>
              <p:nvPr/>
            </p:nvGrpSpPr>
            <p:grpSpPr>
              <a:xfrm>
                <a:off x="4212131" y="1900069"/>
                <a:ext cx="3835181" cy="1441964"/>
                <a:chOff x="-1" y="0"/>
                <a:chExt cx="6339142" cy="2621751"/>
              </a:xfrm>
            </p:grpSpPr>
            <p:sp>
              <p:nvSpPr>
                <p:cNvPr id="50" name="î$ľíďe"/>
                <p:cNvSpPr/>
                <p:nvPr/>
              </p:nvSpPr>
              <p:spPr>
                <a:xfrm>
                  <a:off x="-1" y="1357297"/>
                  <a:ext cx="1022089" cy="126445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97" h="21600" extrusionOk="0">
                      <a:moveTo>
                        <a:pt x="3163" y="18980"/>
                      </a:moveTo>
                      <a:cubicBezTo>
                        <a:pt x="1208" y="17359"/>
                        <a:pt x="3" y="15121"/>
                        <a:pt x="0" y="12653"/>
                      </a:cubicBezTo>
                      <a:cubicBezTo>
                        <a:pt x="-3" y="10068"/>
                        <a:pt x="1252" y="7771"/>
                        <a:pt x="3465" y="6076"/>
                      </a:cubicBezTo>
                      <a:lnTo>
                        <a:pt x="10799" y="0"/>
                      </a:lnTo>
                      <a:lnTo>
                        <a:pt x="18412" y="6308"/>
                      </a:lnTo>
                      <a:cubicBezTo>
                        <a:pt x="20379" y="7929"/>
                        <a:pt x="21597" y="10173"/>
                        <a:pt x="21597" y="12653"/>
                      </a:cubicBezTo>
                      <a:cubicBezTo>
                        <a:pt x="21597" y="17594"/>
                        <a:pt x="16762" y="21599"/>
                        <a:pt x="10799" y="21600"/>
                      </a:cubicBezTo>
                      <a:cubicBezTo>
                        <a:pt x="7817" y="21600"/>
                        <a:pt x="5116" y="20599"/>
                        <a:pt x="3163" y="1898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1" name="íśľïďê"/>
                <p:cNvSpPr/>
                <p:nvPr/>
              </p:nvSpPr>
              <p:spPr>
                <a:xfrm>
                  <a:off x="1152781" y="353219"/>
                  <a:ext cx="1022089" cy="126445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97" h="21600" extrusionOk="0">
                      <a:moveTo>
                        <a:pt x="3163" y="18980"/>
                      </a:moveTo>
                      <a:cubicBezTo>
                        <a:pt x="1208" y="17359"/>
                        <a:pt x="3" y="15121"/>
                        <a:pt x="0" y="12653"/>
                      </a:cubicBezTo>
                      <a:cubicBezTo>
                        <a:pt x="-3" y="10068"/>
                        <a:pt x="1252" y="7771"/>
                        <a:pt x="3465" y="6076"/>
                      </a:cubicBezTo>
                      <a:lnTo>
                        <a:pt x="10799" y="0"/>
                      </a:lnTo>
                      <a:lnTo>
                        <a:pt x="18412" y="6308"/>
                      </a:lnTo>
                      <a:cubicBezTo>
                        <a:pt x="20379" y="7929"/>
                        <a:pt x="21597" y="10173"/>
                        <a:pt x="21597" y="12653"/>
                      </a:cubicBezTo>
                      <a:cubicBezTo>
                        <a:pt x="21597" y="17594"/>
                        <a:pt x="16762" y="21599"/>
                        <a:pt x="10799" y="21600"/>
                      </a:cubicBezTo>
                      <a:cubicBezTo>
                        <a:pt x="7817" y="21600"/>
                        <a:pt x="5116" y="20599"/>
                        <a:pt x="3163" y="1898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2" name="išļïḓe"/>
                <p:cNvSpPr/>
                <p:nvPr/>
              </p:nvSpPr>
              <p:spPr>
                <a:xfrm>
                  <a:off x="5317053" y="1357297"/>
                  <a:ext cx="1022088" cy="126445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97" h="21600" extrusionOk="0">
                      <a:moveTo>
                        <a:pt x="3163" y="18980"/>
                      </a:moveTo>
                      <a:cubicBezTo>
                        <a:pt x="1208" y="17359"/>
                        <a:pt x="3" y="15121"/>
                        <a:pt x="0" y="12653"/>
                      </a:cubicBezTo>
                      <a:cubicBezTo>
                        <a:pt x="-3" y="10068"/>
                        <a:pt x="1252" y="7771"/>
                        <a:pt x="3465" y="6076"/>
                      </a:cubicBezTo>
                      <a:lnTo>
                        <a:pt x="10799" y="0"/>
                      </a:lnTo>
                      <a:lnTo>
                        <a:pt x="18412" y="6308"/>
                      </a:lnTo>
                      <a:cubicBezTo>
                        <a:pt x="20379" y="7929"/>
                        <a:pt x="21597" y="10173"/>
                        <a:pt x="21597" y="12653"/>
                      </a:cubicBezTo>
                      <a:cubicBezTo>
                        <a:pt x="21597" y="17594"/>
                        <a:pt x="16762" y="21599"/>
                        <a:pt x="10799" y="21600"/>
                      </a:cubicBezTo>
                      <a:cubicBezTo>
                        <a:pt x="7817" y="21600"/>
                        <a:pt x="5116" y="20599"/>
                        <a:pt x="3163" y="18980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3" name="íŝ1ïďè"/>
                <p:cNvSpPr/>
                <p:nvPr/>
              </p:nvSpPr>
              <p:spPr>
                <a:xfrm>
                  <a:off x="2663787" y="0"/>
                  <a:ext cx="1011567" cy="126445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97" h="21600" extrusionOk="0">
                      <a:moveTo>
                        <a:pt x="3163" y="18980"/>
                      </a:moveTo>
                      <a:cubicBezTo>
                        <a:pt x="1208" y="17359"/>
                        <a:pt x="3" y="15121"/>
                        <a:pt x="0" y="12653"/>
                      </a:cubicBezTo>
                      <a:cubicBezTo>
                        <a:pt x="-3" y="10068"/>
                        <a:pt x="1252" y="7771"/>
                        <a:pt x="3465" y="6076"/>
                      </a:cubicBezTo>
                      <a:lnTo>
                        <a:pt x="10799" y="0"/>
                      </a:lnTo>
                      <a:lnTo>
                        <a:pt x="18412" y="6308"/>
                      </a:lnTo>
                      <a:cubicBezTo>
                        <a:pt x="20379" y="7929"/>
                        <a:pt x="21597" y="10173"/>
                        <a:pt x="21597" y="12653"/>
                      </a:cubicBezTo>
                      <a:cubicBezTo>
                        <a:pt x="21597" y="17594"/>
                        <a:pt x="16762" y="21599"/>
                        <a:pt x="10799" y="21600"/>
                      </a:cubicBezTo>
                      <a:cubicBezTo>
                        <a:pt x="7817" y="21600"/>
                        <a:pt x="5116" y="20599"/>
                        <a:pt x="3163" y="1898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4" name="íş1íḍé"/>
                <p:cNvSpPr/>
                <p:nvPr/>
              </p:nvSpPr>
              <p:spPr>
                <a:xfrm>
                  <a:off x="4164271" y="353219"/>
                  <a:ext cx="1022089" cy="126445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97" h="21600" extrusionOk="0">
                      <a:moveTo>
                        <a:pt x="3163" y="18980"/>
                      </a:moveTo>
                      <a:cubicBezTo>
                        <a:pt x="1208" y="17359"/>
                        <a:pt x="3" y="15121"/>
                        <a:pt x="0" y="12653"/>
                      </a:cubicBezTo>
                      <a:cubicBezTo>
                        <a:pt x="-3" y="10068"/>
                        <a:pt x="1252" y="7771"/>
                        <a:pt x="3465" y="6076"/>
                      </a:cubicBezTo>
                      <a:lnTo>
                        <a:pt x="10799" y="0"/>
                      </a:lnTo>
                      <a:lnTo>
                        <a:pt x="18412" y="6308"/>
                      </a:lnTo>
                      <a:cubicBezTo>
                        <a:pt x="20379" y="7929"/>
                        <a:pt x="21597" y="10173"/>
                        <a:pt x="21597" y="12653"/>
                      </a:cubicBezTo>
                      <a:cubicBezTo>
                        <a:pt x="21597" y="17594"/>
                        <a:pt x="16762" y="21599"/>
                        <a:pt x="10799" y="21600"/>
                      </a:cubicBezTo>
                      <a:cubicBezTo>
                        <a:pt x="7817" y="21600"/>
                        <a:pt x="5116" y="20599"/>
                        <a:pt x="3163" y="1898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43" name="ïsliḓé"/>
              <p:cNvSpPr>
                <a:spLocks/>
              </p:cNvSpPr>
              <p:nvPr/>
            </p:nvSpPr>
            <p:spPr bwMode="auto">
              <a:xfrm>
                <a:off x="5990749" y="2115218"/>
                <a:ext cx="259862" cy="258737"/>
              </a:xfrm>
              <a:custGeom>
                <a:avLst/>
                <a:gdLst/>
                <a:ahLst/>
                <a:cxnLst>
                  <a:cxn ang="0">
                    <a:pos x="268" y="0"/>
                  </a:cxn>
                  <a:cxn ang="0">
                    <a:pos x="57" y="30"/>
                  </a:cxn>
                  <a:cxn ang="0">
                    <a:pos x="61" y="30"/>
                  </a:cxn>
                  <a:cxn ang="0">
                    <a:pos x="61" y="214"/>
                  </a:cxn>
                  <a:cxn ang="0">
                    <a:pos x="46" y="211"/>
                  </a:cxn>
                  <a:cxn ang="0">
                    <a:pos x="0" y="257"/>
                  </a:cxn>
                  <a:cxn ang="0">
                    <a:pos x="46" y="302"/>
                  </a:cxn>
                  <a:cxn ang="0">
                    <a:pos x="91" y="257"/>
                  </a:cxn>
                  <a:cxn ang="0">
                    <a:pos x="88" y="242"/>
                  </a:cxn>
                  <a:cxn ang="0">
                    <a:pos x="91" y="242"/>
                  </a:cxn>
                  <a:cxn ang="0">
                    <a:pos x="91" y="117"/>
                  </a:cxn>
                  <a:cxn ang="0">
                    <a:pos x="242" y="95"/>
                  </a:cxn>
                  <a:cxn ang="0">
                    <a:pos x="242" y="184"/>
                  </a:cxn>
                  <a:cxn ang="0">
                    <a:pos x="227" y="181"/>
                  </a:cxn>
                  <a:cxn ang="0">
                    <a:pos x="182" y="226"/>
                  </a:cxn>
                  <a:cxn ang="0">
                    <a:pos x="227" y="272"/>
                  </a:cxn>
                  <a:cxn ang="0">
                    <a:pos x="273" y="226"/>
                  </a:cxn>
                  <a:cxn ang="0">
                    <a:pos x="269" y="211"/>
                  </a:cxn>
                  <a:cxn ang="0">
                    <a:pos x="273" y="211"/>
                  </a:cxn>
                  <a:cxn ang="0">
                    <a:pos x="273" y="60"/>
                  </a:cxn>
                  <a:cxn ang="0">
                    <a:pos x="277" y="60"/>
                  </a:cxn>
                  <a:cxn ang="0">
                    <a:pos x="268" y="0"/>
                  </a:cxn>
                </a:cxnLst>
                <a:rect l="0" t="0" r="r" b="b"/>
                <a:pathLst>
                  <a:path w="277" h="302">
                    <a:moveTo>
                      <a:pt x="268" y="0"/>
                    </a:moveTo>
                    <a:cubicBezTo>
                      <a:pt x="57" y="30"/>
                      <a:pt x="57" y="30"/>
                      <a:pt x="57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1" y="214"/>
                      <a:pt x="61" y="214"/>
                      <a:pt x="61" y="214"/>
                    </a:cubicBezTo>
                    <a:cubicBezTo>
                      <a:pt x="56" y="213"/>
                      <a:pt x="51" y="211"/>
                      <a:pt x="46" y="211"/>
                    </a:cubicBezTo>
                    <a:cubicBezTo>
                      <a:pt x="21" y="211"/>
                      <a:pt x="0" y="232"/>
                      <a:pt x="0" y="257"/>
                    </a:cubicBezTo>
                    <a:cubicBezTo>
                      <a:pt x="0" y="282"/>
                      <a:pt x="21" y="302"/>
                      <a:pt x="46" y="302"/>
                    </a:cubicBezTo>
                    <a:cubicBezTo>
                      <a:pt x="71" y="302"/>
                      <a:pt x="91" y="282"/>
                      <a:pt x="91" y="257"/>
                    </a:cubicBezTo>
                    <a:cubicBezTo>
                      <a:pt x="91" y="251"/>
                      <a:pt x="90" y="246"/>
                      <a:pt x="88" y="242"/>
                    </a:cubicBezTo>
                    <a:cubicBezTo>
                      <a:pt x="91" y="242"/>
                      <a:pt x="91" y="242"/>
                      <a:pt x="91" y="242"/>
                    </a:cubicBezTo>
                    <a:cubicBezTo>
                      <a:pt x="91" y="117"/>
                      <a:pt x="91" y="117"/>
                      <a:pt x="91" y="117"/>
                    </a:cubicBezTo>
                    <a:cubicBezTo>
                      <a:pt x="242" y="95"/>
                      <a:pt x="242" y="95"/>
                      <a:pt x="242" y="95"/>
                    </a:cubicBezTo>
                    <a:cubicBezTo>
                      <a:pt x="242" y="184"/>
                      <a:pt x="242" y="184"/>
                      <a:pt x="242" y="184"/>
                    </a:cubicBezTo>
                    <a:cubicBezTo>
                      <a:pt x="238" y="182"/>
                      <a:pt x="233" y="181"/>
                      <a:pt x="227" y="181"/>
                    </a:cubicBezTo>
                    <a:cubicBezTo>
                      <a:pt x="202" y="181"/>
                      <a:pt x="182" y="201"/>
                      <a:pt x="182" y="226"/>
                    </a:cubicBezTo>
                    <a:cubicBezTo>
                      <a:pt x="182" y="252"/>
                      <a:pt x="202" y="272"/>
                      <a:pt x="227" y="272"/>
                    </a:cubicBezTo>
                    <a:cubicBezTo>
                      <a:pt x="252" y="272"/>
                      <a:pt x="273" y="252"/>
                      <a:pt x="273" y="226"/>
                    </a:cubicBezTo>
                    <a:cubicBezTo>
                      <a:pt x="273" y="221"/>
                      <a:pt x="271" y="216"/>
                      <a:pt x="269" y="211"/>
                    </a:cubicBezTo>
                    <a:cubicBezTo>
                      <a:pt x="273" y="211"/>
                      <a:pt x="273" y="211"/>
                      <a:pt x="273" y="211"/>
                    </a:cubicBezTo>
                    <a:cubicBezTo>
                      <a:pt x="273" y="60"/>
                      <a:pt x="273" y="60"/>
                      <a:pt x="273" y="60"/>
                    </a:cubicBezTo>
                    <a:cubicBezTo>
                      <a:pt x="277" y="60"/>
                      <a:pt x="277" y="60"/>
                      <a:pt x="277" y="60"/>
                    </a:cubicBezTo>
                    <a:cubicBezTo>
                      <a:pt x="268" y="0"/>
                      <a:pt x="268" y="0"/>
                      <a:pt x="2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í$1iḋè"/>
              <p:cNvSpPr>
                <a:spLocks/>
              </p:cNvSpPr>
              <p:nvPr/>
            </p:nvSpPr>
            <p:spPr bwMode="auto">
              <a:xfrm>
                <a:off x="5065156" y="2361653"/>
                <a:ext cx="295297" cy="217318"/>
              </a:xfrm>
              <a:custGeom>
                <a:avLst/>
                <a:gdLst/>
                <a:ahLst/>
                <a:cxnLst>
                  <a:cxn ang="0">
                    <a:pos x="259" y="87"/>
                  </a:cxn>
                  <a:cxn ang="0">
                    <a:pos x="281" y="65"/>
                  </a:cxn>
                  <a:cxn ang="0">
                    <a:pos x="303" y="87"/>
                  </a:cxn>
                  <a:cxn ang="0">
                    <a:pos x="281" y="108"/>
                  </a:cxn>
                  <a:cxn ang="0">
                    <a:pos x="259" y="87"/>
                  </a:cxn>
                  <a:cxn ang="0">
                    <a:pos x="237" y="22"/>
                  </a:cxn>
                  <a:cxn ang="0">
                    <a:pos x="212" y="0"/>
                  </a:cxn>
                  <a:cxn ang="0">
                    <a:pos x="133" y="0"/>
                  </a:cxn>
                  <a:cxn ang="0">
                    <a:pos x="108" y="22"/>
                  </a:cxn>
                  <a:cxn ang="0">
                    <a:pos x="65" y="22"/>
                  </a:cxn>
                  <a:cxn ang="0">
                    <a:pos x="0" y="87"/>
                  </a:cxn>
                  <a:cxn ang="0">
                    <a:pos x="0" y="216"/>
                  </a:cxn>
                  <a:cxn ang="0">
                    <a:pos x="65" y="281"/>
                  </a:cxn>
                  <a:cxn ang="0">
                    <a:pos x="281" y="281"/>
                  </a:cxn>
                  <a:cxn ang="0">
                    <a:pos x="346" y="216"/>
                  </a:cxn>
                  <a:cxn ang="0">
                    <a:pos x="346" y="87"/>
                  </a:cxn>
                  <a:cxn ang="0">
                    <a:pos x="281" y="22"/>
                  </a:cxn>
                  <a:cxn ang="0">
                    <a:pos x="237" y="22"/>
                  </a:cxn>
                  <a:cxn ang="0">
                    <a:pos x="175" y="87"/>
                  </a:cxn>
                  <a:cxn ang="0">
                    <a:pos x="238" y="153"/>
                  </a:cxn>
                  <a:cxn ang="0">
                    <a:pos x="172" y="216"/>
                  </a:cxn>
                  <a:cxn ang="0">
                    <a:pos x="108" y="152"/>
                  </a:cxn>
                  <a:cxn ang="0">
                    <a:pos x="175" y="87"/>
                  </a:cxn>
                </a:cxnLst>
                <a:rect l="0" t="0" r="r" b="b"/>
                <a:pathLst>
                  <a:path w="346" h="281">
                    <a:moveTo>
                      <a:pt x="259" y="87"/>
                    </a:moveTo>
                    <a:cubicBezTo>
                      <a:pt x="259" y="75"/>
                      <a:pt x="269" y="65"/>
                      <a:pt x="281" y="65"/>
                    </a:cubicBezTo>
                    <a:cubicBezTo>
                      <a:pt x="293" y="65"/>
                      <a:pt x="303" y="75"/>
                      <a:pt x="303" y="87"/>
                    </a:cubicBezTo>
                    <a:cubicBezTo>
                      <a:pt x="303" y="99"/>
                      <a:pt x="293" y="108"/>
                      <a:pt x="281" y="108"/>
                    </a:cubicBezTo>
                    <a:cubicBezTo>
                      <a:pt x="269" y="108"/>
                      <a:pt x="259" y="99"/>
                      <a:pt x="259" y="87"/>
                    </a:cubicBezTo>
                    <a:close/>
                    <a:moveTo>
                      <a:pt x="237" y="22"/>
                    </a:moveTo>
                    <a:cubicBezTo>
                      <a:pt x="237" y="1"/>
                      <a:pt x="226" y="0"/>
                      <a:pt x="212" y="0"/>
                    </a:cubicBezTo>
                    <a:cubicBezTo>
                      <a:pt x="133" y="0"/>
                      <a:pt x="133" y="0"/>
                      <a:pt x="133" y="0"/>
                    </a:cubicBezTo>
                    <a:cubicBezTo>
                      <a:pt x="119" y="0"/>
                      <a:pt x="108" y="1"/>
                      <a:pt x="108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32" y="22"/>
                      <a:pt x="0" y="54"/>
                      <a:pt x="0" y="87"/>
                    </a:cubicBezTo>
                    <a:cubicBezTo>
                      <a:pt x="0" y="216"/>
                      <a:pt x="0" y="216"/>
                      <a:pt x="0" y="216"/>
                    </a:cubicBezTo>
                    <a:cubicBezTo>
                      <a:pt x="0" y="249"/>
                      <a:pt x="32" y="281"/>
                      <a:pt x="65" y="281"/>
                    </a:cubicBezTo>
                    <a:cubicBezTo>
                      <a:pt x="281" y="281"/>
                      <a:pt x="281" y="281"/>
                      <a:pt x="281" y="281"/>
                    </a:cubicBezTo>
                    <a:cubicBezTo>
                      <a:pt x="313" y="281"/>
                      <a:pt x="346" y="249"/>
                      <a:pt x="346" y="216"/>
                    </a:cubicBezTo>
                    <a:cubicBezTo>
                      <a:pt x="346" y="87"/>
                      <a:pt x="346" y="87"/>
                      <a:pt x="346" y="87"/>
                    </a:cubicBezTo>
                    <a:cubicBezTo>
                      <a:pt x="346" y="54"/>
                      <a:pt x="313" y="22"/>
                      <a:pt x="281" y="22"/>
                    </a:cubicBezTo>
                    <a:cubicBezTo>
                      <a:pt x="237" y="22"/>
                      <a:pt x="237" y="22"/>
                      <a:pt x="237" y="22"/>
                    </a:cubicBezTo>
                    <a:close/>
                    <a:moveTo>
                      <a:pt x="175" y="87"/>
                    </a:moveTo>
                    <a:cubicBezTo>
                      <a:pt x="210" y="87"/>
                      <a:pt x="238" y="117"/>
                      <a:pt x="238" y="153"/>
                    </a:cubicBezTo>
                    <a:cubicBezTo>
                      <a:pt x="238" y="188"/>
                      <a:pt x="207" y="216"/>
                      <a:pt x="172" y="216"/>
                    </a:cubicBezTo>
                    <a:cubicBezTo>
                      <a:pt x="138" y="216"/>
                      <a:pt x="108" y="187"/>
                      <a:pt x="108" y="152"/>
                    </a:cubicBezTo>
                    <a:cubicBezTo>
                      <a:pt x="108" y="116"/>
                      <a:pt x="141" y="87"/>
                      <a:pt x="175" y="8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îṧ1idé"/>
              <p:cNvSpPr>
                <a:spLocks/>
              </p:cNvSpPr>
              <p:nvPr/>
            </p:nvSpPr>
            <p:spPr bwMode="auto">
              <a:xfrm>
                <a:off x="4391814" y="2966204"/>
                <a:ext cx="265769" cy="149567"/>
              </a:xfrm>
              <a:custGeom>
                <a:avLst/>
                <a:gdLst/>
                <a:ahLst/>
                <a:cxnLst>
                  <a:cxn ang="0">
                    <a:pos x="248" y="193"/>
                  </a:cxn>
                  <a:cxn ang="0">
                    <a:pos x="248" y="193"/>
                  </a:cxn>
                  <a:cxn ang="0">
                    <a:pos x="72" y="193"/>
                  </a:cxn>
                  <a:cxn ang="0">
                    <a:pos x="72" y="193"/>
                  </a:cxn>
                  <a:cxn ang="0">
                    <a:pos x="0" y="116"/>
                  </a:cxn>
                  <a:cxn ang="0">
                    <a:pos x="78" y="39"/>
                  </a:cxn>
                  <a:cxn ang="0">
                    <a:pos x="96" y="41"/>
                  </a:cxn>
                  <a:cxn ang="0">
                    <a:pos x="164" y="0"/>
                  </a:cxn>
                  <a:cxn ang="0">
                    <a:pos x="241" y="66"/>
                  </a:cxn>
                  <a:cxn ang="0">
                    <a:pos x="247" y="66"/>
                  </a:cxn>
                  <a:cxn ang="0">
                    <a:pos x="311" y="129"/>
                  </a:cxn>
                  <a:cxn ang="0">
                    <a:pos x="248" y="193"/>
                  </a:cxn>
                </a:cxnLst>
                <a:rect l="0" t="0" r="r" b="b"/>
                <a:pathLst>
                  <a:path w="311" h="193">
                    <a:moveTo>
                      <a:pt x="248" y="193"/>
                    </a:moveTo>
                    <a:cubicBezTo>
                      <a:pt x="248" y="193"/>
                      <a:pt x="248" y="193"/>
                      <a:pt x="248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32" y="190"/>
                      <a:pt x="0" y="156"/>
                      <a:pt x="0" y="116"/>
                    </a:cubicBezTo>
                    <a:cubicBezTo>
                      <a:pt x="0" y="73"/>
                      <a:pt x="35" y="39"/>
                      <a:pt x="78" y="39"/>
                    </a:cubicBezTo>
                    <a:cubicBezTo>
                      <a:pt x="84" y="39"/>
                      <a:pt x="90" y="40"/>
                      <a:pt x="96" y="41"/>
                    </a:cubicBezTo>
                    <a:cubicBezTo>
                      <a:pt x="109" y="17"/>
                      <a:pt x="135" y="0"/>
                      <a:pt x="164" y="0"/>
                    </a:cubicBezTo>
                    <a:cubicBezTo>
                      <a:pt x="203" y="0"/>
                      <a:pt x="236" y="29"/>
                      <a:pt x="241" y="66"/>
                    </a:cubicBezTo>
                    <a:cubicBezTo>
                      <a:pt x="243" y="66"/>
                      <a:pt x="245" y="66"/>
                      <a:pt x="247" y="66"/>
                    </a:cubicBezTo>
                    <a:cubicBezTo>
                      <a:pt x="282" y="66"/>
                      <a:pt x="311" y="94"/>
                      <a:pt x="311" y="129"/>
                    </a:cubicBezTo>
                    <a:cubicBezTo>
                      <a:pt x="311" y="164"/>
                      <a:pt x="283" y="192"/>
                      <a:pt x="248" y="1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46" name="îṡľíḑe"/>
              <p:cNvGrpSpPr/>
              <p:nvPr/>
            </p:nvGrpSpPr>
            <p:grpSpPr>
              <a:xfrm>
                <a:off x="6928114" y="2399383"/>
                <a:ext cx="262955" cy="164907"/>
                <a:chOff x="857250" y="2541588"/>
                <a:chExt cx="296863" cy="204788"/>
              </a:xfrm>
              <a:solidFill>
                <a:srgbClr val="FFFFFF"/>
              </a:solidFill>
            </p:grpSpPr>
            <p:sp>
              <p:nvSpPr>
                <p:cNvPr id="48" name="iṩḷíḍé"/>
                <p:cNvSpPr>
                  <a:spLocks/>
                </p:cNvSpPr>
                <p:nvPr/>
              </p:nvSpPr>
              <p:spPr bwMode="auto">
                <a:xfrm>
                  <a:off x="857250" y="2541588"/>
                  <a:ext cx="204788" cy="204788"/>
                </a:xfrm>
                <a:custGeom>
                  <a:avLst/>
                  <a:gdLst/>
                  <a:ahLst/>
                  <a:cxnLst>
                    <a:cxn ang="0">
                      <a:pos x="73" y="0"/>
                    </a:cxn>
                    <a:cxn ang="0">
                      <a:pos x="7" y="0"/>
                    </a:cxn>
                    <a:cxn ang="0">
                      <a:pos x="0" y="7"/>
                    </a:cxn>
                    <a:cxn ang="0">
                      <a:pos x="0" y="72"/>
                    </a:cxn>
                    <a:cxn ang="0">
                      <a:pos x="7" y="80"/>
                    </a:cxn>
                    <a:cxn ang="0">
                      <a:pos x="73" y="80"/>
                    </a:cxn>
                    <a:cxn ang="0">
                      <a:pos x="80" y="72"/>
                    </a:cxn>
                    <a:cxn ang="0">
                      <a:pos x="80" y="7"/>
                    </a:cxn>
                    <a:cxn ang="0">
                      <a:pos x="73" y="0"/>
                    </a:cxn>
                  </a:cxnLst>
                  <a:rect l="0" t="0" r="r" b="b"/>
                  <a:pathLst>
                    <a:path w="80" h="80">
                      <a:moveTo>
                        <a:pt x="73" y="0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0" y="76"/>
                        <a:pt x="3" y="80"/>
                        <a:pt x="7" y="80"/>
                      </a:cubicBezTo>
                      <a:cubicBezTo>
                        <a:pt x="73" y="80"/>
                        <a:pt x="73" y="80"/>
                        <a:pt x="73" y="80"/>
                      </a:cubicBezTo>
                      <a:cubicBezTo>
                        <a:pt x="77" y="80"/>
                        <a:pt x="80" y="76"/>
                        <a:pt x="80" y="72"/>
                      </a:cubicBezTo>
                      <a:cubicBezTo>
                        <a:pt x="80" y="7"/>
                        <a:pt x="80" y="7"/>
                        <a:pt x="80" y="7"/>
                      </a:cubicBezTo>
                      <a:cubicBezTo>
                        <a:pt x="80" y="3"/>
                        <a:pt x="77" y="0"/>
                        <a:pt x="7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9" name="ïṥliḋê"/>
                <p:cNvSpPr>
                  <a:spLocks/>
                </p:cNvSpPr>
                <p:nvPr/>
              </p:nvSpPr>
              <p:spPr bwMode="auto">
                <a:xfrm>
                  <a:off x="1079500" y="2566988"/>
                  <a:ext cx="74613" cy="150813"/>
                </a:xfrm>
                <a:custGeom>
                  <a:avLst/>
                  <a:gdLst/>
                  <a:ahLst/>
                  <a:cxnLst>
                    <a:cxn ang="0">
                      <a:pos x="23" y="2"/>
                    </a:cxn>
                    <a:cxn ang="0">
                      <a:pos x="10" y="10"/>
                    </a:cxn>
                    <a:cxn ang="0">
                      <a:pos x="0" y="16"/>
                    </a:cxn>
                    <a:cxn ang="0">
                      <a:pos x="0" y="43"/>
                    </a:cxn>
                    <a:cxn ang="0">
                      <a:pos x="10" y="49"/>
                    </a:cxn>
                    <a:cxn ang="0">
                      <a:pos x="23" y="57"/>
                    </a:cxn>
                    <a:cxn ang="0">
                      <a:pos x="29" y="53"/>
                    </a:cxn>
                    <a:cxn ang="0">
                      <a:pos x="29" y="6"/>
                    </a:cxn>
                    <a:cxn ang="0">
                      <a:pos x="23" y="2"/>
                    </a:cxn>
                  </a:cxnLst>
                  <a:rect l="0" t="0" r="r" b="b"/>
                  <a:pathLst>
                    <a:path w="29" h="59">
                      <a:moveTo>
                        <a:pt x="23" y="2"/>
                      </a:move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7" y="12"/>
                        <a:pt x="3" y="14"/>
                        <a:pt x="0" y="16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3" y="45"/>
                        <a:pt x="7" y="47"/>
                        <a:pt x="10" y="49"/>
                      </a:cubicBezTo>
                      <a:cubicBezTo>
                        <a:pt x="23" y="57"/>
                        <a:pt x="23" y="57"/>
                        <a:pt x="23" y="57"/>
                      </a:cubicBezTo>
                      <a:cubicBezTo>
                        <a:pt x="26" y="59"/>
                        <a:pt x="29" y="57"/>
                        <a:pt x="29" y="53"/>
                      </a:cubicBezTo>
                      <a:cubicBezTo>
                        <a:pt x="29" y="6"/>
                        <a:pt x="29" y="6"/>
                        <a:pt x="29" y="6"/>
                      </a:cubicBezTo>
                      <a:cubicBezTo>
                        <a:pt x="29" y="2"/>
                        <a:pt x="26" y="0"/>
                        <a:pt x="23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47" name="išḻïďê"/>
              <p:cNvSpPr>
                <a:spLocks/>
              </p:cNvSpPr>
              <p:nvPr/>
            </p:nvSpPr>
            <p:spPr bwMode="auto">
              <a:xfrm>
                <a:off x="7584110" y="2938392"/>
                <a:ext cx="292346" cy="229207"/>
              </a:xfrm>
              <a:custGeom>
                <a:avLst/>
                <a:gdLst/>
                <a:ahLst/>
                <a:cxnLst>
                  <a:cxn ang="0">
                    <a:pos x="95" y="7"/>
                  </a:cxn>
                  <a:cxn ang="0">
                    <a:pos x="95" y="14"/>
                  </a:cxn>
                  <a:cxn ang="0">
                    <a:pos x="15" y="36"/>
                  </a:cxn>
                  <a:cxn ang="0">
                    <a:pos x="0" y="28"/>
                  </a:cxn>
                  <a:cxn ang="0">
                    <a:pos x="0" y="72"/>
                  </a:cxn>
                  <a:cxn ang="0">
                    <a:pos x="15" y="65"/>
                  </a:cxn>
                  <a:cxn ang="0">
                    <a:pos x="24" y="67"/>
                  </a:cxn>
                  <a:cxn ang="0">
                    <a:pos x="21" y="76"/>
                  </a:cxn>
                  <a:cxn ang="0">
                    <a:pos x="29" y="89"/>
                  </a:cxn>
                  <a:cxn ang="0">
                    <a:pos x="50" y="95"/>
                  </a:cxn>
                  <a:cxn ang="0">
                    <a:pos x="53" y="95"/>
                  </a:cxn>
                  <a:cxn ang="0">
                    <a:pos x="64" y="87"/>
                  </a:cxn>
                  <a:cxn ang="0">
                    <a:pos x="66" y="78"/>
                  </a:cxn>
                  <a:cxn ang="0">
                    <a:pos x="95" y="86"/>
                  </a:cxn>
                  <a:cxn ang="0">
                    <a:pos x="95" y="94"/>
                  </a:cxn>
                  <a:cxn ang="0">
                    <a:pos x="117" y="101"/>
                  </a:cxn>
                  <a:cxn ang="0">
                    <a:pos x="117" y="0"/>
                  </a:cxn>
                  <a:cxn ang="0">
                    <a:pos x="95" y="7"/>
                  </a:cxn>
                  <a:cxn ang="0">
                    <a:pos x="57" y="85"/>
                  </a:cxn>
                  <a:cxn ang="0">
                    <a:pos x="52" y="88"/>
                  </a:cxn>
                  <a:cxn ang="0">
                    <a:pos x="31" y="82"/>
                  </a:cxn>
                  <a:cxn ang="0">
                    <a:pos x="28" y="78"/>
                  </a:cxn>
                  <a:cxn ang="0">
                    <a:pos x="31" y="69"/>
                  </a:cxn>
                  <a:cxn ang="0">
                    <a:pos x="59" y="77"/>
                  </a:cxn>
                  <a:cxn ang="0">
                    <a:pos x="57" y="85"/>
                  </a:cxn>
                  <a:cxn ang="0">
                    <a:pos x="95" y="50"/>
                  </a:cxn>
                  <a:cxn ang="0">
                    <a:pos x="15" y="50"/>
                  </a:cxn>
                  <a:cxn ang="0">
                    <a:pos x="15" y="43"/>
                  </a:cxn>
                  <a:cxn ang="0">
                    <a:pos x="95" y="21"/>
                  </a:cxn>
                  <a:cxn ang="0">
                    <a:pos x="95" y="50"/>
                  </a:cxn>
                  <a:cxn ang="0">
                    <a:pos x="109" y="50"/>
                  </a:cxn>
                  <a:cxn ang="0">
                    <a:pos x="102" y="50"/>
                  </a:cxn>
                  <a:cxn ang="0">
                    <a:pos x="102" y="14"/>
                  </a:cxn>
                  <a:cxn ang="0">
                    <a:pos x="109" y="14"/>
                  </a:cxn>
                  <a:cxn ang="0">
                    <a:pos x="109" y="50"/>
                  </a:cxn>
                </a:cxnLst>
                <a:rect l="0" t="0" r="r" b="b"/>
                <a:pathLst>
                  <a:path w="117" h="101">
                    <a:moveTo>
                      <a:pt x="95" y="7"/>
                    </a:moveTo>
                    <a:cubicBezTo>
                      <a:pt x="95" y="14"/>
                      <a:pt x="95" y="14"/>
                      <a:pt x="95" y="14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20" y="82"/>
                      <a:pt x="23" y="88"/>
                      <a:pt x="29" y="89"/>
                    </a:cubicBezTo>
                    <a:cubicBezTo>
                      <a:pt x="50" y="95"/>
                      <a:pt x="50" y="95"/>
                      <a:pt x="50" y="95"/>
                    </a:cubicBezTo>
                    <a:cubicBezTo>
                      <a:pt x="51" y="95"/>
                      <a:pt x="52" y="95"/>
                      <a:pt x="53" y="95"/>
                    </a:cubicBezTo>
                    <a:cubicBezTo>
                      <a:pt x="58" y="95"/>
                      <a:pt x="62" y="92"/>
                      <a:pt x="64" y="87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5" y="94"/>
                      <a:pt x="95" y="94"/>
                      <a:pt x="95" y="94"/>
                    </a:cubicBezTo>
                    <a:cubicBezTo>
                      <a:pt x="117" y="101"/>
                      <a:pt x="117" y="101"/>
                      <a:pt x="117" y="101"/>
                    </a:cubicBezTo>
                    <a:cubicBezTo>
                      <a:pt x="117" y="0"/>
                      <a:pt x="117" y="0"/>
                      <a:pt x="117" y="0"/>
                    </a:cubicBezTo>
                    <a:lnTo>
                      <a:pt x="95" y="7"/>
                    </a:lnTo>
                    <a:close/>
                    <a:moveTo>
                      <a:pt x="57" y="85"/>
                    </a:moveTo>
                    <a:cubicBezTo>
                      <a:pt x="56" y="87"/>
                      <a:pt x="54" y="88"/>
                      <a:pt x="52" y="88"/>
                    </a:cubicBezTo>
                    <a:cubicBezTo>
                      <a:pt x="31" y="82"/>
                      <a:pt x="31" y="82"/>
                      <a:pt x="31" y="82"/>
                    </a:cubicBezTo>
                    <a:cubicBezTo>
                      <a:pt x="29" y="82"/>
                      <a:pt x="28" y="80"/>
                      <a:pt x="28" y="78"/>
                    </a:cubicBezTo>
                    <a:cubicBezTo>
                      <a:pt x="31" y="69"/>
                      <a:pt x="31" y="69"/>
                      <a:pt x="31" y="69"/>
                    </a:cubicBezTo>
                    <a:cubicBezTo>
                      <a:pt x="59" y="77"/>
                      <a:pt x="59" y="77"/>
                      <a:pt x="59" y="77"/>
                    </a:cubicBezTo>
                    <a:lnTo>
                      <a:pt x="57" y="85"/>
                    </a:lnTo>
                    <a:close/>
                    <a:moveTo>
                      <a:pt x="95" y="50"/>
                    </a:moveTo>
                    <a:cubicBezTo>
                      <a:pt x="15" y="50"/>
                      <a:pt x="15" y="50"/>
                      <a:pt x="15" y="50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95" y="21"/>
                      <a:pt x="95" y="21"/>
                      <a:pt x="95" y="21"/>
                    </a:cubicBezTo>
                    <a:lnTo>
                      <a:pt x="95" y="50"/>
                    </a:lnTo>
                    <a:close/>
                    <a:moveTo>
                      <a:pt x="109" y="50"/>
                    </a:moveTo>
                    <a:cubicBezTo>
                      <a:pt x="102" y="50"/>
                      <a:pt x="102" y="50"/>
                      <a:pt x="102" y="50"/>
                    </a:cubicBezTo>
                    <a:cubicBezTo>
                      <a:pt x="102" y="14"/>
                      <a:pt x="102" y="14"/>
                      <a:pt x="102" y="14"/>
                    </a:cubicBezTo>
                    <a:cubicBezTo>
                      <a:pt x="109" y="14"/>
                      <a:pt x="109" y="14"/>
                      <a:pt x="109" y="14"/>
                    </a:cubicBezTo>
                    <a:lnTo>
                      <a:pt x="109" y="5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5" name="ís1îdè"/>
            <p:cNvGrpSpPr/>
            <p:nvPr/>
          </p:nvGrpSpPr>
          <p:grpSpPr>
            <a:xfrm>
              <a:off x="10914543" y="1700136"/>
              <a:ext cx="487729" cy="488293"/>
              <a:chOff x="10914543" y="1700136"/>
              <a:chExt cx="487729" cy="488293"/>
            </a:xfrm>
          </p:grpSpPr>
          <p:sp>
            <p:nvSpPr>
              <p:cNvPr id="39" name="îš1ïḍè"/>
              <p:cNvSpPr/>
              <p:nvPr/>
            </p:nvSpPr>
            <p:spPr>
              <a:xfrm>
                <a:off x="10914543" y="1700136"/>
                <a:ext cx="487729" cy="488293"/>
              </a:xfrm>
              <a:prstGeom prst="rect">
                <a:avLst/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i$ļîḋe"/>
              <p:cNvSpPr>
                <a:spLocks/>
              </p:cNvSpPr>
              <p:nvPr/>
            </p:nvSpPr>
            <p:spPr bwMode="auto">
              <a:xfrm>
                <a:off x="11025523" y="1862021"/>
                <a:ext cx="265769" cy="164523"/>
              </a:xfrm>
              <a:custGeom>
                <a:avLst/>
                <a:gdLst/>
                <a:ahLst/>
                <a:cxnLst>
                  <a:cxn ang="0">
                    <a:pos x="248" y="193"/>
                  </a:cxn>
                  <a:cxn ang="0">
                    <a:pos x="248" y="193"/>
                  </a:cxn>
                  <a:cxn ang="0">
                    <a:pos x="72" y="193"/>
                  </a:cxn>
                  <a:cxn ang="0">
                    <a:pos x="72" y="193"/>
                  </a:cxn>
                  <a:cxn ang="0">
                    <a:pos x="0" y="116"/>
                  </a:cxn>
                  <a:cxn ang="0">
                    <a:pos x="78" y="39"/>
                  </a:cxn>
                  <a:cxn ang="0">
                    <a:pos x="96" y="41"/>
                  </a:cxn>
                  <a:cxn ang="0">
                    <a:pos x="164" y="0"/>
                  </a:cxn>
                  <a:cxn ang="0">
                    <a:pos x="241" y="66"/>
                  </a:cxn>
                  <a:cxn ang="0">
                    <a:pos x="247" y="66"/>
                  </a:cxn>
                  <a:cxn ang="0">
                    <a:pos x="311" y="129"/>
                  </a:cxn>
                  <a:cxn ang="0">
                    <a:pos x="248" y="193"/>
                  </a:cxn>
                </a:cxnLst>
                <a:rect l="0" t="0" r="r" b="b"/>
                <a:pathLst>
                  <a:path w="311" h="193">
                    <a:moveTo>
                      <a:pt x="248" y="193"/>
                    </a:moveTo>
                    <a:cubicBezTo>
                      <a:pt x="248" y="193"/>
                      <a:pt x="248" y="193"/>
                      <a:pt x="248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32" y="190"/>
                      <a:pt x="0" y="156"/>
                      <a:pt x="0" y="116"/>
                    </a:cubicBezTo>
                    <a:cubicBezTo>
                      <a:pt x="0" y="73"/>
                      <a:pt x="35" y="39"/>
                      <a:pt x="78" y="39"/>
                    </a:cubicBezTo>
                    <a:cubicBezTo>
                      <a:pt x="84" y="39"/>
                      <a:pt x="90" y="40"/>
                      <a:pt x="96" y="41"/>
                    </a:cubicBezTo>
                    <a:cubicBezTo>
                      <a:pt x="109" y="17"/>
                      <a:pt x="135" y="0"/>
                      <a:pt x="164" y="0"/>
                    </a:cubicBezTo>
                    <a:cubicBezTo>
                      <a:pt x="203" y="0"/>
                      <a:pt x="236" y="29"/>
                      <a:pt x="241" y="66"/>
                    </a:cubicBezTo>
                    <a:cubicBezTo>
                      <a:pt x="243" y="66"/>
                      <a:pt x="245" y="66"/>
                      <a:pt x="247" y="66"/>
                    </a:cubicBezTo>
                    <a:cubicBezTo>
                      <a:pt x="282" y="66"/>
                      <a:pt x="311" y="94"/>
                      <a:pt x="311" y="129"/>
                    </a:cubicBezTo>
                    <a:cubicBezTo>
                      <a:pt x="311" y="164"/>
                      <a:pt x="283" y="192"/>
                      <a:pt x="248" y="1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6" name="íšľiḋe"/>
            <p:cNvGrpSpPr/>
            <p:nvPr/>
          </p:nvGrpSpPr>
          <p:grpSpPr>
            <a:xfrm>
              <a:off x="10914543" y="3352569"/>
              <a:ext cx="487729" cy="488293"/>
              <a:chOff x="10914543" y="3352569"/>
              <a:chExt cx="487729" cy="488293"/>
            </a:xfrm>
          </p:grpSpPr>
          <p:sp>
            <p:nvSpPr>
              <p:cNvPr id="37" name="í$ḷíḍe"/>
              <p:cNvSpPr/>
              <p:nvPr/>
            </p:nvSpPr>
            <p:spPr>
              <a:xfrm>
                <a:off x="10914543" y="3352569"/>
                <a:ext cx="487729" cy="488293"/>
              </a:xfrm>
              <a:prstGeom prst="rect">
                <a:avLst/>
              </a:prstGeom>
              <a:solidFill>
                <a:schemeClr val="accent3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śḷîḋe"/>
              <p:cNvSpPr>
                <a:spLocks/>
              </p:cNvSpPr>
              <p:nvPr/>
            </p:nvSpPr>
            <p:spPr bwMode="auto">
              <a:xfrm>
                <a:off x="11024181" y="3488056"/>
                <a:ext cx="268452" cy="217318"/>
              </a:xfrm>
              <a:custGeom>
                <a:avLst/>
                <a:gdLst/>
                <a:ahLst/>
                <a:cxnLst>
                  <a:cxn ang="0">
                    <a:pos x="259" y="87"/>
                  </a:cxn>
                  <a:cxn ang="0">
                    <a:pos x="281" y="65"/>
                  </a:cxn>
                  <a:cxn ang="0">
                    <a:pos x="303" y="87"/>
                  </a:cxn>
                  <a:cxn ang="0">
                    <a:pos x="281" y="108"/>
                  </a:cxn>
                  <a:cxn ang="0">
                    <a:pos x="259" y="87"/>
                  </a:cxn>
                  <a:cxn ang="0">
                    <a:pos x="237" y="22"/>
                  </a:cxn>
                  <a:cxn ang="0">
                    <a:pos x="212" y="0"/>
                  </a:cxn>
                  <a:cxn ang="0">
                    <a:pos x="133" y="0"/>
                  </a:cxn>
                  <a:cxn ang="0">
                    <a:pos x="108" y="22"/>
                  </a:cxn>
                  <a:cxn ang="0">
                    <a:pos x="65" y="22"/>
                  </a:cxn>
                  <a:cxn ang="0">
                    <a:pos x="0" y="87"/>
                  </a:cxn>
                  <a:cxn ang="0">
                    <a:pos x="0" y="216"/>
                  </a:cxn>
                  <a:cxn ang="0">
                    <a:pos x="65" y="281"/>
                  </a:cxn>
                  <a:cxn ang="0">
                    <a:pos x="281" y="281"/>
                  </a:cxn>
                  <a:cxn ang="0">
                    <a:pos x="346" y="216"/>
                  </a:cxn>
                  <a:cxn ang="0">
                    <a:pos x="346" y="87"/>
                  </a:cxn>
                  <a:cxn ang="0">
                    <a:pos x="281" y="22"/>
                  </a:cxn>
                  <a:cxn ang="0">
                    <a:pos x="237" y="22"/>
                  </a:cxn>
                  <a:cxn ang="0">
                    <a:pos x="175" y="87"/>
                  </a:cxn>
                  <a:cxn ang="0">
                    <a:pos x="238" y="153"/>
                  </a:cxn>
                  <a:cxn ang="0">
                    <a:pos x="172" y="216"/>
                  </a:cxn>
                  <a:cxn ang="0">
                    <a:pos x="108" y="152"/>
                  </a:cxn>
                  <a:cxn ang="0">
                    <a:pos x="175" y="87"/>
                  </a:cxn>
                </a:cxnLst>
                <a:rect l="0" t="0" r="r" b="b"/>
                <a:pathLst>
                  <a:path w="346" h="281">
                    <a:moveTo>
                      <a:pt x="259" y="87"/>
                    </a:moveTo>
                    <a:cubicBezTo>
                      <a:pt x="259" y="75"/>
                      <a:pt x="269" y="65"/>
                      <a:pt x="281" y="65"/>
                    </a:cubicBezTo>
                    <a:cubicBezTo>
                      <a:pt x="293" y="65"/>
                      <a:pt x="303" y="75"/>
                      <a:pt x="303" y="87"/>
                    </a:cubicBezTo>
                    <a:cubicBezTo>
                      <a:pt x="303" y="99"/>
                      <a:pt x="293" y="108"/>
                      <a:pt x="281" y="108"/>
                    </a:cubicBezTo>
                    <a:cubicBezTo>
                      <a:pt x="269" y="108"/>
                      <a:pt x="259" y="99"/>
                      <a:pt x="259" y="87"/>
                    </a:cubicBezTo>
                    <a:close/>
                    <a:moveTo>
                      <a:pt x="237" y="22"/>
                    </a:moveTo>
                    <a:cubicBezTo>
                      <a:pt x="237" y="1"/>
                      <a:pt x="226" y="0"/>
                      <a:pt x="212" y="0"/>
                    </a:cubicBezTo>
                    <a:cubicBezTo>
                      <a:pt x="133" y="0"/>
                      <a:pt x="133" y="0"/>
                      <a:pt x="133" y="0"/>
                    </a:cubicBezTo>
                    <a:cubicBezTo>
                      <a:pt x="119" y="0"/>
                      <a:pt x="108" y="1"/>
                      <a:pt x="108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32" y="22"/>
                      <a:pt x="0" y="54"/>
                      <a:pt x="0" y="87"/>
                    </a:cubicBezTo>
                    <a:cubicBezTo>
                      <a:pt x="0" y="216"/>
                      <a:pt x="0" y="216"/>
                      <a:pt x="0" y="216"/>
                    </a:cubicBezTo>
                    <a:cubicBezTo>
                      <a:pt x="0" y="249"/>
                      <a:pt x="32" y="281"/>
                      <a:pt x="65" y="281"/>
                    </a:cubicBezTo>
                    <a:cubicBezTo>
                      <a:pt x="281" y="281"/>
                      <a:pt x="281" y="281"/>
                      <a:pt x="281" y="281"/>
                    </a:cubicBezTo>
                    <a:cubicBezTo>
                      <a:pt x="313" y="281"/>
                      <a:pt x="346" y="249"/>
                      <a:pt x="346" y="216"/>
                    </a:cubicBezTo>
                    <a:cubicBezTo>
                      <a:pt x="346" y="87"/>
                      <a:pt x="346" y="87"/>
                      <a:pt x="346" y="87"/>
                    </a:cubicBezTo>
                    <a:cubicBezTo>
                      <a:pt x="346" y="54"/>
                      <a:pt x="313" y="22"/>
                      <a:pt x="281" y="22"/>
                    </a:cubicBezTo>
                    <a:cubicBezTo>
                      <a:pt x="237" y="22"/>
                      <a:pt x="237" y="22"/>
                      <a:pt x="237" y="22"/>
                    </a:cubicBezTo>
                    <a:close/>
                    <a:moveTo>
                      <a:pt x="175" y="87"/>
                    </a:moveTo>
                    <a:cubicBezTo>
                      <a:pt x="210" y="87"/>
                      <a:pt x="238" y="117"/>
                      <a:pt x="238" y="153"/>
                    </a:cubicBezTo>
                    <a:cubicBezTo>
                      <a:pt x="238" y="188"/>
                      <a:pt x="207" y="216"/>
                      <a:pt x="172" y="216"/>
                    </a:cubicBezTo>
                    <a:cubicBezTo>
                      <a:pt x="138" y="216"/>
                      <a:pt x="108" y="187"/>
                      <a:pt x="108" y="152"/>
                    </a:cubicBezTo>
                    <a:cubicBezTo>
                      <a:pt x="108" y="116"/>
                      <a:pt x="141" y="87"/>
                      <a:pt x="175" y="8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íṩľîḓê"/>
            <p:cNvGrpSpPr/>
            <p:nvPr/>
          </p:nvGrpSpPr>
          <p:grpSpPr>
            <a:xfrm>
              <a:off x="10914543" y="4734683"/>
              <a:ext cx="487729" cy="488293"/>
              <a:chOff x="10914543" y="4734683"/>
              <a:chExt cx="487729" cy="488293"/>
            </a:xfrm>
          </p:grpSpPr>
          <p:sp>
            <p:nvSpPr>
              <p:cNvPr id="35" name="íṡḻidè"/>
              <p:cNvSpPr/>
              <p:nvPr/>
            </p:nvSpPr>
            <p:spPr>
              <a:xfrm>
                <a:off x="10914543" y="4734683"/>
                <a:ext cx="487729" cy="488293"/>
              </a:xfrm>
              <a:prstGeom prst="rect">
                <a:avLst/>
              </a:prstGeom>
              <a:solidFill>
                <a:schemeClr val="accent5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îṧḻíḑè"/>
              <p:cNvSpPr>
                <a:spLocks/>
              </p:cNvSpPr>
              <p:nvPr/>
            </p:nvSpPr>
            <p:spPr bwMode="auto">
              <a:xfrm>
                <a:off x="11028476" y="4836524"/>
                <a:ext cx="259862" cy="284610"/>
              </a:xfrm>
              <a:custGeom>
                <a:avLst/>
                <a:gdLst/>
                <a:ahLst/>
                <a:cxnLst>
                  <a:cxn ang="0">
                    <a:pos x="268" y="0"/>
                  </a:cxn>
                  <a:cxn ang="0">
                    <a:pos x="57" y="30"/>
                  </a:cxn>
                  <a:cxn ang="0">
                    <a:pos x="61" y="30"/>
                  </a:cxn>
                  <a:cxn ang="0">
                    <a:pos x="61" y="214"/>
                  </a:cxn>
                  <a:cxn ang="0">
                    <a:pos x="46" y="211"/>
                  </a:cxn>
                  <a:cxn ang="0">
                    <a:pos x="0" y="257"/>
                  </a:cxn>
                  <a:cxn ang="0">
                    <a:pos x="46" y="302"/>
                  </a:cxn>
                  <a:cxn ang="0">
                    <a:pos x="91" y="257"/>
                  </a:cxn>
                  <a:cxn ang="0">
                    <a:pos x="88" y="242"/>
                  </a:cxn>
                  <a:cxn ang="0">
                    <a:pos x="91" y="242"/>
                  </a:cxn>
                  <a:cxn ang="0">
                    <a:pos x="91" y="117"/>
                  </a:cxn>
                  <a:cxn ang="0">
                    <a:pos x="242" y="95"/>
                  </a:cxn>
                  <a:cxn ang="0">
                    <a:pos x="242" y="184"/>
                  </a:cxn>
                  <a:cxn ang="0">
                    <a:pos x="227" y="181"/>
                  </a:cxn>
                  <a:cxn ang="0">
                    <a:pos x="182" y="226"/>
                  </a:cxn>
                  <a:cxn ang="0">
                    <a:pos x="227" y="272"/>
                  </a:cxn>
                  <a:cxn ang="0">
                    <a:pos x="273" y="226"/>
                  </a:cxn>
                  <a:cxn ang="0">
                    <a:pos x="269" y="211"/>
                  </a:cxn>
                  <a:cxn ang="0">
                    <a:pos x="273" y="211"/>
                  </a:cxn>
                  <a:cxn ang="0">
                    <a:pos x="273" y="60"/>
                  </a:cxn>
                  <a:cxn ang="0">
                    <a:pos x="277" y="60"/>
                  </a:cxn>
                  <a:cxn ang="0">
                    <a:pos x="268" y="0"/>
                  </a:cxn>
                </a:cxnLst>
                <a:rect l="0" t="0" r="r" b="b"/>
                <a:pathLst>
                  <a:path w="277" h="302">
                    <a:moveTo>
                      <a:pt x="268" y="0"/>
                    </a:moveTo>
                    <a:cubicBezTo>
                      <a:pt x="57" y="30"/>
                      <a:pt x="57" y="30"/>
                      <a:pt x="57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1" y="214"/>
                      <a:pt x="61" y="214"/>
                      <a:pt x="61" y="214"/>
                    </a:cubicBezTo>
                    <a:cubicBezTo>
                      <a:pt x="56" y="213"/>
                      <a:pt x="51" y="211"/>
                      <a:pt x="46" y="211"/>
                    </a:cubicBezTo>
                    <a:cubicBezTo>
                      <a:pt x="21" y="211"/>
                      <a:pt x="0" y="232"/>
                      <a:pt x="0" y="257"/>
                    </a:cubicBezTo>
                    <a:cubicBezTo>
                      <a:pt x="0" y="282"/>
                      <a:pt x="21" y="302"/>
                      <a:pt x="46" y="302"/>
                    </a:cubicBezTo>
                    <a:cubicBezTo>
                      <a:pt x="71" y="302"/>
                      <a:pt x="91" y="282"/>
                      <a:pt x="91" y="257"/>
                    </a:cubicBezTo>
                    <a:cubicBezTo>
                      <a:pt x="91" y="251"/>
                      <a:pt x="90" y="246"/>
                      <a:pt x="88" y="242"/>
                    </a:cubicBezTo>
                    <a:cubicBezTo>
                      <a:pt x="91" y="242"/>
                      <a:pt x="91" y="242"/>
                      <a:pt x="91" y="242"/>
                    </a:cubicBezTo>
                    <a:cubicBezTo>
                      <a:pt x="91" y="117"/>
                      <a:pt x="91" y="117"/>
                      <a:pt x="91" y="117"/>
                    </a:cubicBezTo>
                    <a:cubicBezTo>
                      <a:pt x="242" y="95"/>
                      <a:pt x="242" y="95"/>
                      <a:pt x="242" y="95"/>
                    </a:cubicBezTo>
                    <a:cubicBezTo>
                      <a:pt x="242" y="184"/>
                      <a:pt x="242" y="184"/>
                      <a:pt x="242" y="184"/>
                    </a:cubicBezTo>
                    <a:cubicBezTo>
                      <a:pt x="238" y="182"/>
                      <a:pt x="233" y="181"/>
                      <a:pt x="227" y="181"/>
                    </a:cubicBezTo>
                    <a:cubicBezTo>
                      <a:pt x="202" y="181"/>
                      <a:pt x="182" y="201"/>
                      <a:pt x="182" y="226"/>
                    </a:cubicBezTo>
                    <a:cubicBezTo>
                      <a:pt x="182" y="252"/>
                      <a:pt x="202" y="272"/>
                      <a:pt x="227" y="272"/>
                    </a:cubicBezTo>
                    <a:cubicBezTo>
                      <a:pt x="252" y="272"/>
                      <a:pt x="273" y="252"/>
                      <a:pt x="273" y="226"/>
                    </a:cubicBezTo>
                    <a:cubicBezTo>
                      <a:pt x="273" y="221"/>
                      <a:pt x="271" y="216"/>
                      <a:pt x="269" y="211"/>
                    </a:cubicBezTo>
                    <a:cubicBezTo>
                      <a:pt x="273" y="211"/>
                      <a:pt x="273" y="211"/>
                      <a:pt x="273" y="211"/>
                    </a:cubicBezTo>
                    <a:cubicBezTo>
                      <a:pt x="273" y="60"/>
                      <a:pt x="273" y="60"/>
                      <a:pt x="273" y="60"/>
                    </a:cubicBezTo>
                    <a:cubicBezTo>
                      <a:pt x="277" y="60"/>
                      <a:pt x="277" y="60"/>
                      <a:pt x="277" y="60"/>
                    </a:cubicBezTo>
                    <a:cubicBezTo>
                      <a:pt x="268" y="0"/>
                      <a:pt x="268" y="0"/>
                      <a:pt x="2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" name="îŝľïde"/>
            <p:cNvGrpSpPr/>
            <p:nvPr/>
          </p:nvGrpSpPr>
          <p:grpSpPr>
            <a:xfrm>
              <a:off x="1495766" y="1700136"/>
              <a:ext cx="2390062" cy="861775"/>
              <a:chOff x="2100456" y="1829593"/>
              <a:chExt cx="2130757" cy="861775"/>
            </a:xfrm>
          </p:grpSpPr>
          <p:sp>
            <p:nvSpPr>
              <p:cNvPr id="33" name="î$ḻíḋe"/>
              <p:cNvSpPr/>
              <p:nvPr/>
            </p:nvSpPr>
            <p:spPr>
              <a:xfrm>
                <a:off x="2100456" y="2137370"/>
                <a:ext cx="2130757" cy="553998"/>
              </a:xfrm>
              <a:prstGeom prst="rect">
                <a:avLst/>
              </a:prstGeom>
            </p:spPr>
            <p:txBody>
              <a:bodyPr wrap="square" lIns="36000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 dirty="0"/>
                  <a:t>点击此处更换文本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sp>
            <p:nvSpPr>
              <p:cNvPr id="34" name="isliḓe"/>
              <p:cNvSpPr txBox="1"/>
              <p:nvPr/>
            </p:nvSpPr>
            <p:spPr>
              <a:xfrm>
                <a:off x="2104277" y="1829593"/>
                <a:ext cx="1366740" cy="307777"/>
              </a:xfrm>
              <a:prstGeom prst="rect">
                <a:avLst/>
              </a:prstGeom>
              <a:noFill/>
            </p:spPr>
            <p:txBody>
              <a:bodyPr wrap="none" lIns="360000" anchor="b" anchorCtr="0">
                <a:normAutofit fontScale="92500" lnSpcReduction="20000"/>
              </a:bodyPr>
              <a:lstStyle/>
              <a:p>
                <a:r>
                  <a:rPr lang="zh-CN" altLang="en-US" sz="1400" b="1">
                    <a:solidFill>
                      <a:schemeClr val="accent2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9" name="išḷiďé"/>
            <p:cNvGrpSpPr/>
            <p:nvPr/>
          </p:nvGrpSpPr>
          <p:grpSpPr>
            <a:xfrm>
              <a:off x="8336744" y="1700136"/>
              <a:ext cx="2453658" cy="861775"/>
              <a:chOff x="8048478" y="1829593"/>
              <a:chExt cx="2130757" cy="861775"/>
            </a:xfrm>
          </p:grpSpPr>
          <p:sp>
            <p:nvSpPr>
              <p:cNvPr id="31" name="iŝļïďé"/>
              <p:cNvSpPr/>
              <p:nvPr/>
            </p:nvSpPr>
            <p:spPr>
              <a:xfrm>
                <a:off x="8048478" y="2137370"/>
                <a:ext cx="2130757" cy="553998"/>
              </a:xfrm>
              <a:prstGeom prst="rect">
                <a:avLst/>
              </a:prstGeom>
            </p:spPr>
            <p:txBody>
              <a:bodyPr wrap="square" rIns="36000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00" dirty="0"/>
                  <a:t>点击此处更换文本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sp>
            <p:nvSpPr>
              <p:cNvPr id="32" name="ïšļïḍe"/>
              <p:cNvSpPr txBox="1"/>
              <p:nvPr/>
            </p:nvSpPr>
            <p:spPr>
              <a:xfrm>
                <a:off x="8847919" y="1829593"/>
                <a:ext cx="1331316" cy="307777"/>
              </a:xfrm>
              <a:prstGeom prst="rect">
                <a:avLst/>
              </a:prstGeom>
              <a:noFill/>
            </p:spPr>
            <p:txBody>
              <a:bodyPr wrap="none" rIns="360000" anchor="t" anchorCtr="0">
                <a:normAutofit fontScale="92500" lnSpcReduction="20000"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1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0" name="íşḷïḍê"/>
            <p:cNvGrpSpPr/>
            <p:nvPr/>
          </p:nvGrpSpPr>
          <p:grpSpPr>
            <a:xfrm>
              <a:off x="1495766" y="3352569"/>
              <a:ext cx="2390062" cy="861775"/>
              <a:chOff x="2100456" y="1829593"/>
              <a:chExt cx="2130757" cy="861775"/>
            </a:xfrm>
          </p:grpSpPr>
          <p:sp>
            <p:nvSpPr>
              <p:cNvPr id="29" name="îs1íḋé"/>
              <p:cNvSpPr/>
              <p:nvPr/>
            </p:nvSpPr>
            <p:spPr>
              <a:xfrm>
                <a:off x="2100456" y="2137370"/>
                <a:ext cx="2130757" cy="553998"/>
              </a:xfrm>
              <a:prstGeom prst="rect">
                <a:avLst/>
              </a:prstGeom>
            </p:spPr>
            <p:txBody>
              <a:bodyPr wrap="square" lIns="36000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 dirty="0"/>
                  <a:t>点击此处更换文本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sp>
            <p:nvSpPr>
              <p:cNvPr id="30" name="işļíḓe"/>
              <p:cNvSpPr txBox="1"/>
              <p:nvPr/>
            </p:nvSpPr>
            <p:spPr>
              <a:xfrm>
                <a:off x="2104277" y="1829593"/>
                <a:ext cx="1366740" cy="307777"/>
              </a:xfrm>
              <a:prstGeom prst="rect">
                <a:avLst/>
              </a:prstGeom>
              <a:noFill/>
            </p:spPr>
            <p:txBody>
              <a:bodyPr wrap="none" lIns="360000" anchor="b" anchorCtr="0">
                <a:normAutofit fontScale="92500" lnSpcReduction="20000"/>
              </a:bodyPr>
              <a:lstStyle/>
              <a:p>
                <a:r>
                  <a:rPr lang="zh-CN" altLang="en-US" sz="1400" b="1">
                    <a:solidFill>
                      <a:schemeClr val="accent4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1" name="íSļiḋe"/>
            <p:cNvGrpSpPr/>
            <p:nvPr/>
          </p:nvGrpSpPr>
          <p:grpSpPr>
            <a:xfrm>
              <a:off x="8336744" y="3352569"/>
              <a:ext cx="2453658" cy="861775"/>
              <a:chOff x="8048478" y="1829593"/>
              <a:chExt cx="2130757" cy="861775"/>
            </a:xfrm>
          </p:grpSpPr>
          <p:sp>
            <p:nvSpPr>
              <p:cNvPr id="27" name="iṥ1îḑe"/>
              <p:cNvSpPr/>
              <p:nvPr/>
            </p:nvSpPr>
            <p:spPr>
              <a:xfrm>
                <a:off x="8048478" y="2137370"/>
                <a:ext cx="2130757" cy="553998"/>
              </a:xfrm>
              <a:prstGeom prst="rect">
                <a:avLst/>
              </a:prstGeom>
            </p:spPr>
            <p:txBody>
              <a:bodyPr wrap="square" rIns="36000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00" dirty="0"/>
                  <a:t>点击此处更换文本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sp>
            <p:nvSpPr>
              <p:cNvPr id="28" name="ïsļïďè"/>
              <p:cNvSpPr txBox="1"/>
              <p:nvPr/>
            </p:nvSpPr>
            <p:spPr>
              <a:xfrm>
                <a:off x="8847919" y="1829593"/>
                <a:ext cx="1331316" cy="307777"/>
              </a:xfrm>
              <a:prstGeom prst="rect">
                <a:avLst/>
              </a:prstGeom>
              <a:noFill/>
            </p:spPr>
            <p:txBody>
              <a:bodyPr wrap="none" rIns="360000" anchor="t" anchorCtr="0">
                <a:normAutofit fontScale="92500" lnSpcReduction="20000"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2" name="íSļiḓê"/>
            <p:cNvGrpSpPr/>
            <p:nvPr/>
          </p:nvGrpSpPr>
          <p:grpSpPr>
            <a:xfrm>
              <a:off x="1495766" y="4734683"/>
              <a:ext cx="2390062" cy="834588"/>
              <a:chOff x="2100456" y="1829593"/>
              <a:chExt cx="2130757" cy="834588"/>
            </a:xfrm>
          </p:grpSpPr>
          <p:sp>
            <p:nvSpPr>
              <p:cNvPr id="25" name="îŝḷiḍé"/>
              <p:cNvSpPr/>
              <p:nvPr/>
            </p:nvSpPr>
            <p:spPr>
              <a:xfrm>
                <a:off x="2100456" y="2137370"/>
                <a:ext cx="2130757" cy="526811"/>
              </a:xfrm>
              <a:prstGeom prst="rect">
                <a:avLst/>
              </a:prstGeom>
            </p:spPr>
            <p:txBody>
              <a:bodyPr wrap="square" lIns="360000" anchor="t" anchorCtr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 dirty="0"/>
                  <a:t>点击此处更换文本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sp>
            <p:nvSpPr>
              <p:cNvPr id="26" name="ïṣḷïḓe"/>
              <p:cNvSpPr txBox="1"/>
              <p:nvPr/>
            </p:nvSpPr>
            <p:spPr>
              <a:xfrm>
                <a:off x="2104277" y="1829593"/>
                <a:ext cx="1366740" cy="307777"/>
              </a:xfrm>
              <a:prstGeom prst="rect">
                <a:avLst/>
              </a:prstGeom>
              <a:noFill/>
            </p:spPr>
            <p:txBody>
              <a:bodyPr wrap="none" lIns="360000" anchor="b" anchorCtr="0">
                <a:normAutofit fontScale="92500" lnSpcReduction="20000"/>
              </a:bodyPr>
              <a:lstStyle/>
              <a:p>
                <a:r>
                  <a:rPr lang="zh-CN" altLang="en-US" sz="1400" b="1">
                    <a:solidFill>
                      <a:schemeClr val="accent6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3" name="îSḷîḓê"/>
            <p:cNvGrpSpPr/>
            <p:nvPr/>
          </p:nvGrpSpPr>
          <p:grpSpPr>
            <a:xfrm>
              <a:off x="8336744" y="4734683"/>
              <a:ext cx="2453658" cy="861775"/>
              <a:chOff x="8048478" y="1829593"/>
              <a:chExt cx="2130757" cy="861775"/>
            </a:xfrm>
          </p:grpSpPr>
          <p:sp>
            <p:nvSpPr>
              <p:cNvPr id="23" name="išḻîdê"/>
              <p:cNvSpPr/>
              <p:nvPr/>
            </p:nvSpPr>
            <p:spPr>
              <a:xfrm>
                <a:off x="8048478" y="2137370"/>
                <a:ext cx="2130757" cy="553998"/>
              </a:xfrm>
              <a:prstGeom prst="rect">
                <a:avLst/>
              </a:prstGeom>
            </p:spPr>
            <p:txBody>
              <a:bodyPr wrap="square" rIns="36000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00" dirty="0"/>
                  <a:t>点击此处更换文本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sp>
            <p:nvSpPr>
              <p:cNvPr id="24" name="íŝḻíḓè"/>
              <p:cNvSpPr txBox="1"/>
              <p:nvPr/>
            </p:nvSpPr>
            <p:spPr>
              <a:xfrm>
                <a:off x="8847919" y="1829593"/>
                <a:ext cx="1331316" cy="307777"/>
              </a:xfrm>
              <a:prstGeom prst="rect">
                <a:avLst/>
              </a:prstGeom>
              <a:noFill/>
            </p:spPr>
            <p:txBody>
              <a:bodyPr wrap="none" rIns="360000" anchor="t" anchorCtr="0">
                <a:normAutofit fontScale="92500" lnSpcReduction="20000"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5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4" name="îṩḻïḑe"/>
            <p:cNvGrpSpPr/>
            <p:nvPr/>
          </p:nvGrpSpPr>
          <p:grpSpPr>
            <a:xfrm>
              <a:off x="1047801" y="1700136"/>
              <a:ext cx="487729" cy="488293"/>
              <a:chOff x="809384" y="1700136"/>
              <a:chExt cx="487729" cy="488293"/>
            </a:xfrm>
          </p:grpSpPr>
          <p:sp>
            <p:nvSpPr>
              <p:cNvPr id="21" name="îśľíďè"/>
              <p:cNvSpPr/>
              <p:nvPr/>
            </p:nvSpPr>
            <p:spPr>
              <a:xfrm>
                <a:off x="809384" y="1700136"/>
                <a:ext cx="487729" cy="488293"/>
              </a:xfrm>
              <a:prstGeom prst="rect">
                <a:avLst/>
              </a:prstGeom>
              <a:solidFill>
                <a:schemeClr val="accent2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ṣlïḑè"/>
              <p:cNvSpPr>
                <a:spLocks/>
              </p:cNvSpPr>
              <p:nvPr/>
            </p:nvSpPr>
            <p:spPr bwMode="auto">
              <a:xfrm>
                <a:off x="920364" y="1862021"/>
                <a:ext cx="265769" cy="164523"/>
              </a:xfrm>
              <a:custGeom>
                <a:avLst/>
                <a:gdLst/>
                <a:ahLst/>
                <a:cxnLst>
                  <a:cxn ang="0">
                    <a:pos x="248" y="193"/>
                  </a:cxn>
                  <a:cxn ang="0">
                    <a:pos x="248" y="193"/>
                  </a:cxn>
                  <a:cxn ang="0">
                    <a:pos x="72" y="193"/>
                  </a:cxn>
                  <a:cxn ang="0">
                    <a:pos x="72" y="193"/>
                  </a:cxn>
                  <a:cxn ang="0">
                    <a:pos x="0" y="116"/>
                  </a:cxn>
                  <a:cxn ang="0">
                    <a:pos x="78" y="39"/>
                  </a:cxn>
                  <a:cxn ang="0">
                    <a:pos x="96" y="41"/>
                  </a:cxn>
                  <a:cxn ang="0">
                    <a:pos x="164" y="0"/>
                  </a:cxn>
                  <a:cxn ang="0">
                    <a:pos x="241" y="66"/>
                  </a:cxn>
                  <a:cxn ang="0">
                    <a:pos x="247" y="66"/>
                  </a:cxn>
                  <a:cxn ang="0">
                    <a:pos x="311" y="129"/>
                  </a:cxn>
                  <a:cxn ang="0">
                    <a:pos x="248" y="193"/>
                  </a:cxn>
                </a:cxnLst>
                <a:rect l="0" t="0" r="r" b="b"/>
                <a:pathLst>
                  <a:path w="311" h="193">
                    <a:moveTo>
                      <a:pt x="248" y="193"/>
                    </a:moveTo>
                    <a:cubicBezTo>
                      <a:pt x="248" y="193"/>
                      <a:pt x="248" y="193"/>
                      <a:pt x="248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32" y="190"/>
                      <a:pt x="0" y="156"/>
                      <a:pt x="0" y="116"/>
                    </a:cubicBezTo>
                    <a:cubicBezTo>
                      <a:pt x="0" y="73"/>
                      <a:pt x="35" y="39"/>
                      <a:pt x="78" y="39"/>
                    </a:cubicBezTo>
                    <a:cubicBezTo>
                      <a:pt x="84" y="39"/>
                      <a:pt x="90" y="40"/>
                      <a:pt x="96" y="41"/>
                    </a:cubicBezTo>
                    <a:cubicBezTo>
                      <a:pt x="109" y="17"/>
                      <a:pt x="135" y="0"/>
                      <a:pt x="164" y="0"/>
                    </a:cubicBezTo>
                    <a:cubicBezTo>
                      <a:pt x="203" y="0"/>
                      <a:pt x="236" y="29"/>
                      <a:pt x="241" y="66"/>
                    </a:cubicBezTo>
                    <a:cubicBezTo>
                      <a:pt x="243" y="66"/>
                      <a:pt x="245" y="66"/>
                      <a:pt x="247" y="66"/>
                    </a:cubicBezTo>
                    <a:cubicBezTo>
                      <a:pt x="282" y="66"/>
                      <a:pt x="311" y="94"/>
                      <a:pt x="311" y="129"/>
                    </a:cubicBezTo>
                    <a:cubicBezTo>
                      <a:pt x="311" y="164"/>
                      <a:pt x="283" y="192"/>
                      <a:pt x="248" y="1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5" name="î$ḻîḓè"/>
            <p:cNvGrpSpPr/>
            <p:nvPr/>
          </p:nvGrpSpPr>
          <p:grpSpPr>
            <a:xfrm>
              <a:off x="1047801" y="3352569"/>
              <a:ext cx="487729" cy="488293"/>
              <a:chOff x="809384" y="3352569"/>
              <a:chExt cx="487729" cy="488293"/>
            </a:xfrm>
          </p:grpSpPr>
          <p:sp>
            <p:nvSpPr>
              <p:cNvPr id="19" name="îSļïḓe"/>
              <p:cNvSpPr/>
              <p:nvPr/>
            </p:nvSpPr>
            <p:spPr>
              <a:xfrm>
                <a:off x="809384" y="3352569"/>
                <a:ext cx="487729" cy="488293"/>
              </a:xfrm>
              <a:prstGeom prst="rect">
                <a:avLst/>
              </a:pr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śḷïḓé"/>
              <p:cNvSpPr>
                <a:spLocks/>
              </p:cNvSpPr>
              <p:nvPr/>
            </p:nvSpPr>
            <p:spPr bwMode="auto">
              <a:xfrm>
                <a:off x="919022" y="3488056"/>
                <a:ext cx="268452" cy="217318"/>
              </a:xfrm>
              <a:custGeom>
                <a:avLst/>
                <a:gdLst/>
                <a:ahLst/>
                <a:cxnLst>
                  <a:cxn ang="0">
                    <a:pos x="259" y="87"/>
                  </a:cxn>
                  <a:cxn ang="0">
                    <a:pos x="281" y="65"/>
                  </a:cxn>
                  <a:cxn ang="0">
                    <a:pos x="303" y="87"/>
                  </a:cxn>
                  <a:cxn ang="0">
                    <a:pos x="281" y="108"/>
                  </a:cxn>
                  <a:cxn ang="0">
                    <a:pos x="259" y="87"/>
                  </a:cxn>
                  <a:cxn ang="0">
                    <a:pos x="237" y="22"/>
                  </a:cxn>
                  <a:cxn ang="0">
                    <a:pos x="212" y="0"/>
                  </a:cxn>
                  <a:cxn ang="0">
                    <a:pos x="133" y="0"/>
                  </a:cxn>
                  <a:cxn ang="0">
                    <a:pos x="108" y="22"/>
                  </a:cxn>
                  <a:cxn ang="0">
                    <a:pos x="65" y="22"/>
                  </a:cxn>
                  <a:cxn ang="0">
                    <a:pos x="0" y="87"/>
                  </a:cxn>
                  <a:cxn ang="0">
                    <a:pos x="0" y="216"/>
                  </a:cxn>
                  <a:cxn ang="0">
                    <a:pos x="65" y="281"/>
                  </a:cxn>
                  <a:cxn ang="0">
                    <a:pos x="281" y="281"/>
                  </a:cxn>
                  <a:cxn ang="0">
                    <a:pos x="346" y="216"/>
                  </a:cxn>
                  <a:cxn ang="0">
                    <a:pos x="346" y="87"/>
                  </a:cxn>
                  <a:cxn ang="0">
                    <a:pos x="281" y="22"/>
                  </a:cxn>
                  <a:cxn ang="0">
                    <a:pos x="237" y="22"/>
                  </a:cxn>
                  <a:cxn ang="0">
                    <a:pos x="175" y="87"/>
                  </a:cxn>
                  <a:cxn ang="0">
                    <a:pos x="238" y="153"/>
                  </a:cxn>
                  <a:cxn ang="0">
                    <a:pos x="172" y="216"/>
                  </a:cxn>
                  <a:cxn ang="0">
                    <a:pos x="108" y="152"/>
                  </a:cxn>
                  <a:cxn ang="0">
                    <a:pos x="175" y="87"/>
                  </a:cxn>
                </a:cxnLst>
                <a:rect l="0" t="0" r="r" b="b"/>
                <a:pathLst>
                  <a:path w="346" h="281">
                    <a:moveTo>
                      <a:pt x="259" y="87"/>
                    </a:moveTo>
                    <a:cubicBezTo>
                      <a:pt x="259" y="75"/>
                      <a:pt x="269" y="65"/>
                      <a:pt x="281" y="65"/>
                    </a:cubicBezTo>
                    <a:cubicBezTo>
                      <a:pt x="293" y="65"/>
                      <a:pt x="303" y="75"/>
                      <a:pt x="303" y="87"/>
                    </a:cubicBezTo>
                    <a:cubicBezTo>
                      <a:pt x="303" y="99"/>
                      <a:pt x="293" y="108"/>
                      <a:pt x="281" y="108"/>
                    </a:cubicBezTo>
                    <a:cubicBezTo>
                      <a:pt x="269" y="108"/>
                      <a:pt x="259" y="99"/>
                      <a:pt x="259" y="87"/>
                    </a:cubicBezTo>
                    <a:close/>
                    <a:moveTo>
                      <a:pt x="237" y="22"/>
                    </a:moveTo>
                    <a:cubicBezTo>
                      <a:pt x="237" y="1"/>
                      <a:pt x="226" y="0"/>
                      <a:pt x="212" y="0"/>
                    </a:cubicBezTo>
                    <a:cubicBezTo>
                      <a:pt x="133" y="0"/>
                      <a:pt x="133" y="0"/>
                      <a:pt x="133" y="0"/>
                    </a:cubicBezTo>
                    <a:cubicBezTo>
                      <a:pt x="119" y="0"/>
                      <a:pt x="108" y="1"/>
                      <a:pt x="108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32" y="22"/>
                      <a:pt x="0" y="54"/>
                      <a:pt x="0" y="87"/>
                    </a:cubicBezTo>
                    <a:cubicBezTo>
                      <a:pt x="0" y="216"/>
                      <a:pt x="0" y="216"/>
                      <a:pt x="0" y="216"/>
                    </a:cubicBezTo>
                    <a:cubicBezTo>
                      <a:pt x="0" y="249"/>
                      <a:pt x="32" y="281"/>
                      <a:pt x="65" y="281"/>
                    </a:cubicBezTo>
                    <a:cubicBezTo>
                      <a:pt x="281" y="281"/>
                      <a:pt x="281" y="281"/>
                      <a:pt x="281" y="281"/>
                    </a:cubicBezTo>
                    <a:cubicBezTo>
                      <a:pt x="313" y="281"/>
                      <a:pt x="346" y="249"/>
                      <a:pt x="346" y="216"/>
                    </a:cubicBezTo>
                    <a:cubicBezTo>
                      <a:pt x="346" y="87"/>
                      <a:pt x="346" y="87"/>
                      <a:pt x="346" y="87"/>
                    </a:cubicBezTo>
                    <a:cubicBezTo>
                      <a:pt x="346" y="54"/>
                      <a:pt x="313" y="22"/>
                      <a:pt x="281" y="22"/>
                    </a:cubicBezTo>
                    <a:cubicBezTo>
                      <a:pt x="237" y="22"/>
                      <a:pt x="237" y="22"/>
                      <a:pt x="237" y="22"/>
                    </a:cubicBezTo>
                    <a:close/>
                    <a:moveTo>
                      <a:pt x="175" y="87"/>
                    </a:moveTo>
                    <a:cubicBezTo>
                      <a:pt x="210" y="87"/>
                      <a:pt x="238" y="117"/>
                      <a:pt x="238" y="153"/>
                    </a:cubicBezTo>
                    <a:cubicBezTo>
                      <a:pt x="238" y="188"/>
                      <a:pt x="207" y="216"/>
                      <a:pt x="172" y="216"/>
                    </a:cubicBezTo>
                    <a:cubicBezTo>
                      <a:pt x="138" y="216"/>
                      <a:pt x="108" y="187"/>
                      <a:pt x="108" y="152"/>
                    </a:cubicBezTo>
                    <a:cubicBezTo>
                      <a:pt x="108" y="116"/>
                      <a:pt x="141" y="87"/>
                      <a:pt x="175" y="8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6" name="iṥḻîḋé"/>
            <p:cNvGrpSpPr/>
            <p:nvPr/>
          </p:nvGrpSpPr>
          <p:grpSpPr>
            <a:xfrm>
              <a:off x="1047801" y="4734683"/>
              <a:ext cx="487729" cy="488293"/>
              <a:chOff x="809384" y="4734683"/>
              <a:chExt cx="487729" cy="488293"/>
            </a:xfrm>
          </p:grpSpPr>
          <p:sp>
            <p:nvSpPr>
              <p:cNvPr id="17" name="íś1îḍe"/>
              <p:cNvSpPr/>
              <p:nvPr/>
            </p:nvSpPr>
            <p:spPr>
              <a:xfrm>
                <a:off x="809384" y="4734683"/>
                <a:ext cx="487729" cy="488293"/>
              </a:xfrm>
              <a:prstGeom prst="rect">
                <a:avLst/>
              </a:prstGeom>
              <a:solidFill>
                <a:schemeClr val="accent6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ṡḻíḑe"/>
              <p:cNvSpPr>
                <a:spLocks/>
              </p:cNvSpPr>
              <p:nvPr/>
            </p:nvSpPr>
            <p:spPr bwMode="auto">
              <a:xfrm>
                <a:off x="923317" y="4836524"/>
                <a:ext cx="259862" cy="284610"/>
              </a:xfrm>
              <a:custGeom>
                <a:avLst/>
                <a:gdLst/>
                <a:ahLst/>
                <a:cxnLst>
                  <a:cxn ang="0">
                    <a:pos x="268" y="0"/>
                  </a:cxn>
                  <a:cxn ang="0">
                    <a:pos x="57" y="30"/>
                  </a:cxn>
                  <a:cxn ang="0">
                    <a:pos x="61" y="30"/>
                  </a:cxn>
                  <a:cxn ang="0">
                    <a:pos x="61" y="214"/>
                  </a:cxn>
                  <a:cxn ang="0">
                    <a:pos x="46" y="211"/>
                  </a:cxn>
                  <a:cxn ang="0">
                    <a:pos x="0" y="257"/>
                  </a:cxn>
                  <a:cxn ang="0">
                    <a:pos x="46" y="302"/>
                  </a:cxn>
                  <a:cxn ang="0">
                    <a:pos x="91" y="257"/>
                  </a:cxn>
                  <a:cxn ang="0">
                    <a:pos x="88" y="242"/>
                  </a:cxn>
                  <a:cxn ang="0">
                    <a:pos x="91" y="242"/>
                  </a:cxn>
                  <a:cxn ang="0">
                    <a:pos x="91" y="117"/>
                  </a:cxn>
                  <a:cxn ang="0">
                    <a:pos x="242" y="95"/>
                  </a:cxn>
                  <a:cxn ang="0">
                    <a:pos x="242" y="184"/>
                  </a:cxn>
                  <a:cxn ang="0">
                    <a:pos x="227" y="181"/>
                  </a:cxn>
                  <a:cxn ang="0">
                    <a:pos x="182" y="226"/>
                  </a:cxn>
                  <a:cxn ang="0">
                    <a:pos x="227" y="272"/>
                  </a:cxn>
                  <a:cxn ang="0">
                    <a:pos x="273" y="226"/>
                  </a:cxn>
                  <a:cxn ang="0">
                    <a:pos x="269" y="211"/>
                  </a:cxn>
                  <a:cxn ang="0">
                    <a:pos x="273" y="211"/>
                  </a:cxn>
                  <a:cxn ang="0">
                    <a:pos x="273" y="60"/>
                  </a:cxn>
                  <a:cxn ang="0">
                    <a:pos x="277" y="60"/>
                  </a:cxn>
                  <a:cxn ang="0">
                    <a:pos x="268" y="0"/>
                  </a:cxn>
                </a:cxnLst>
                <a:rect l="0" t="0" r="r" b="b"/>
                <a:pathLst>
                  <a:path w="277" h="302">
                    <a:moveTo>
                      <a:pt x="268" y="0"/>
                    </a:moveTo>
                    <a:cubicBezTo>
                      <a:pt x="57" y="30"/>
                      <a:pt x="57" y="30"/>
                      <a:pt x="57" y="30"/>
                    </a:cubicBezTo>
                    <a:cubicBezTo>
                      <a:pt x="61" y="30"/>
                      <a:pt x="61" y="30"/>
                      <a:pt x="61" y="30"/>
                    </a:cubicBezTo>
                    <a:cubicBezTo>
                      <a:pt x="61" y="214"/>
                      <a:pt x="61" y="214"/>
                      <a:pt x="61" y="214"/>
                    </a:cubicBezTo>
                    <a:cubicBezTo>
                      <a:pt x="56" y="213"/>
                      <a:pt x="51" y="211"/>
                      <a:pt x="46" y="211"/>
                    </a:cubicBezTo>
                    <a:cubicBezTo>
                      <a:pt x="21" y="211"/>
                      <a:pt x="0" y="232"/>
                      <a:pt x="0" y="257"/>
                    </a:cubicBezTo>
                    <a:cubicBezTo>
                      <a:pt x="0" y="282"/>
                      <a:pt x="21" y="302"/>
                      <a:pt x="46" y="302"/>
                    </a:cubicBezTo>
                    <a:cubicBezTo>
                      <a:pt x="71" y="302"/>
                      <a:pt x="91" y="282"/>
                      <a:pt x="91" y="257"/>
                    </a:cubicBezTo>
                    <a:cubicBezTo>
                      <a:pt x="91" y="251"/>
                      <a:pt x="90" y="246"/>
                      <a:pt x="88" y="242"/>
                    </a:cubicBezTo>
                    <a:cubicBezTo>
                      <a:pt x="91" y="242"/>
                      <a:pt x="91" y="242"/>
                      <a:pt x="91" y="242"/>
                    </a:cubicBezTo>
                    <a:cubicBezTo>
                      <a:pt x="91" y="117"/>
                      <a:pt x="91" y="117"/>
                      <a:pt x="91" y="117"/>
                    </a:cubicBezTo>
                    <a:cubicBezTo>
                      <a:pt x="242" y="95"/>
                      <a:pt x="242" y="95"/>
                      <a:pt x="242" y="95"/>
                    </a:cubicBezTo>
                    <a:cubicBezTo>
                      <a:pt x="242" y="184"/>
                      <a:pt x="242" y="184"/>
                      <a:pt x="242" y="184"/>
                    </a:cubicBezTo>
                    <a:cubicBezTo>
                      <a:pt x="238" y="182"/>
                      <a:pt x="233" y="181"/>
                      <a:pt x="227" y="181"/>
                    </a:cubicBezTo>
                    <a:cubicBezTo>
                      <a:pt x="202" y="181"/>
                      <a:pt x="182" y="201"/>
                      <a:pt x="182" y="226"/>
                    </a:cubicBezTo>
                    <a:cubicBezTo>
                      <a:pt x="182" y="252"/>
                      <a:pt x="202" y="272"/>
                      <a:pt x="227" y="272"/>
                    </a:cubicBezTo>
                    <a:cubicBezTo>
                      <a:pt x="252" y="272"/>
                      <a:pt x="273" y="252"/>
                      <a:pt x="273" y="226"/>
                    </a:cubicBezTo>
                    <a:cubicBezTo>
                      <a:pt x="273" y="221"/>
                      <a:pt x="271" y="216"/>
                      <a:pt x="269" y="211"/>
                    </a:cubicBezTo>
                    <a:cubicBezTo>
                      <a:pt x="273" y="211"/>
                      <a:pt x="273" y="211"/>
                      <a:pt x="273" y="211"/>
                    </a:cubicBezTo>
                    <a:cubicBezTo>
                      <a:pt x="273" y="60"/>
                      <a:pt x="273" y="60"/>
                      <a:pt x="273" y="60"/>
                    </a:cubicBezTo>
                    <a:cubicBezTo>
                      <a:pt x="277" y="60"/>
                      <a:pt x="277" y="60"/>
                      <a:pt x="277" y="60"/>
                    </a:cubicBezTo>
                    <a:cubicBezTo>
                      <a:pt x="268" y="0"/>
                      <a:pt x="268" y="0"/>
                      <a:pt x="2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951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348fb09d-9382-4f37-99ba-2fc92bcd1dc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19399" y="1292383"/>
            <a:ext cx="8567032" cy="3785364"/>
            <a:chOff x="983278" y="1550859"/>
            <a:chExt cx="10280439" cy="4542437"/>
          </a:xfrm>
        </p:grpSpPr>
        <p:sp>
          <p:nvSpPr>
            <p:cNvPr id="4" name="íṩľíḑe"/>
            <p:cNvSpPr/>
            <p:nvPr/>
          </p:nvSpPr>
          <p:spPr bwMode="auto">
            <a:xfrm rot="5400000" flipV="1">
              <a:off x="9907531" y="3189265"/>
              <a:ext cx="1111600" cy="1562482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îşlïḍê"/>
            <p:cNvSpPr/>
            <p:nvPr/>
          </p:nvSpPr>
          <p:spPr bwMode="auto">
            <a:xfrm rot="5400000" flipV="1">
              <a:off x="8385961" y="2114124"/>
              <a:ext cx="1111600" cy="1846868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ïşlïde"/>
            <p:cNvSpPr/>
            <p:nvPr/>
          </p:nvSpPr>
          <p:spPr bwMode="auto">
            <a:xfrm rot="5400000">
              <a:off x="1208718" y="3186631"/>
              <a:ext cx="1111601" cy="1562482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ïṩľíḍe"/>
            <p:cNvSpPr>
              <a:spLocks/>
            </p:cNvSpPr>
            <p:nvPr/>
          </p:nvSpPr>
          <p:spPr bwMode="auto">
            <a:xfrm>
              <a:off x="1736449" y="3808438"/>
              <a:ext cx="257410" cy="404361"/>
            </a:xfrm>
            <a:custGeom>
              <a:avLst/>
              <a:gdLst>
                <a:gd name="T0" fmla="*/ 406 w 657"/>
                <a:gd name="T1" fmla="*/ 947 h 1032"/>
                <a:gd name="T2" fmla="*/ 333 w 657"/>
                <a:gd name="T3" fmla="*/ 1031 h 1032"/>
                <a:gd name="T4" fmla="*/ 250 w 657"/>
                <a:gd name="T5" fmla="*/ 947 h 1032"/>
                <a:gd name="T6" fmla="*/ 448 w 657"/>
                <a:gd name="T7" fmla="*/ 916 h 1032"/>
                <a:gd name="T8" fmla="*/ 198 w 657"/>
                <a:gd name="T9" fmla="*/ 833 h 1032"/>
                <a:gd name="T10" fmla="*/ 656 w 657"/>
                <a:gd name="T11" fmla="*/ 333 h 1032"/>
                <a:gd name="T12" fmla="*/ 562 w 657"/>
                <a:gd name="T13" fmla="*/ 562 h 1032"/>
                <a:gd name="T14" fmla="*/ 531 w 657"/>
                <a:gd name="T15" fmla="*/ 635 h 1032"/>
                <a:gd name="T16" fmla="*/ 500 w 657"/>
                <a:gd name="T17" fmla="*/ 708 h 1032"/>
                <a:gd name="T18" fmla="*/ 500 w 657"/>
                <a:gd name="T19" fmla="*/ 729 h 1032"/>
                <a:gd name="T20" fmla="*/ 166 w 657"/>
                <a:gd name="T21" fmla="*/ 791 h 1032"/>
                <a:gd name="T22" fmla="*/ 156 w 657"/>
                <a:gd name="T23" fmla="*/ 708 h 1032"/>
                <a:gd name="T24" fmla="*/ 135 w 657"/>
                <a:gd name="T25" fmla="*/ 635 h 1032"/>
                <a:gd name="T26" fmla="*/ 93 w 657"/>
                <a:gd name="T27" fmla="*/ 552 h 1032"/>
                <a:gd name="T28" fmla="*/ 0 w 657"/>
                <a:gd name="T29" fmla="*/ 333 h 1032"/>
                <a:gd name="T30" fmla="*/ 333 w 657"/>
                <a:gd name="T31" fmla="*/ 0 h 1032"/>
                <a:gd name="T32" fmla="*/ 656 w 657"/>
                <a:gd name="T33" fmla="*/ 333 h 1032"/>
                <a:gd name="T34" fmla="*/ 510 w 657"/>
                <a:gd name="T35" fmla="*/ 156 h 1032"/>
                <a:gd name="T36" fmla="*/ 156 w 657"/>
                <a:gd name="T37" fmla="*/ 156 h 1032"/>
                <a:gd name="T38" fmla="*/ 146 w 657"/>
                <a:gd name="T39" fmla="*/ 499 h 1032"/>
                <a:gd name="T40" fmla="*/ 166 w 657"/>
                <a:gd name="T41" fmla="*/ 541 h 1032"/>
                <a:gd name="T42" fmla="*/ 229 w 657"/>
                <a:gd name="T43" fmla="*/ 666 h 1032"/>
                <a:gd name="T44" fmla="*/ 427 w 657"/>
                <a:gd name="T45" fmla="*/ 718 h 1032"/>
                <a:gd name="T46" fmla="*/ 458 w 657"/>
                <a:gd name="T47" fmla="*/ 604 h 1032"/>
                <a:gd name="T48" fmla="*/ 510 w 657"/>
                <a:gd name="T49" fmla="*/ 520 h 1032"/>
                <a:gd name="T50" fmla="*/ 583 w 657"/>
                <a:gd name="T51" fmla="*/ 333 h 1032"/>
                <a:gd name="T52" fmla="*/ 354 w 657"/>
                <a:gd name="T53" fmla="*/ 354 h 1032"/>
                <a:gd name="T54" fmla="*/ 302 w 657"/>
                <a:gd name="T55" fmla="*/ 354 h 1032"/>
                <a:gd name="T56" fmla="*/ 239 w 657"/>
                <a:gd name="T57" fmla="*/ 354 h 1032"/>
                <a:gd name="T58" fmla="*/ 250 w 657"/>
                <a:gd name="T59" fmla="*/ 499 h 1032"/>
                <a:gd name="T60" fmla="*/ 302 w 657"/>
                <a:gd name="T61" fmla="*/ 499 h 1032"/>
                <a:gd name="T62" fmla="*/ 364 w 657"/>
                <a:gd name="T63" fmla="*/ 499 h 1032"/>
                <a:gd name="T64" fmla="*/ 416 w 657"/>
                <a:gd name="T65" fmla="*/ 499 h 1032"/>
                <a:gd name="T66" fmla="*/ 427 w 657"/>
                <a:gd name="T67" fmla="*/ 354 h 1032"/>
                <a:gd name="T68" fmla="*/ 385 w 657"/>
                <a:gd name="T69" fmla="*/ 416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57" h="1032">
                  <a:moveTo>
                    <a:pt x="250" y="947"/>
                  </a:moveTo>
                  <a:cubicBezTo>
                    <a:pt x="406" y="947"/>
                    <a:pt x="406" y="947"/>
                    <a:pt x="406" y="947"/>
                  </a:cubicBezTo>
                  <a:cubicBezTo>
                    <a:pt x="406" y="968"/>
                    <a:pt x="396" y="989"/>
                    <a:pt x="385" y="1010"/>
                  </a:cubicBezTo>
                  <a:cubicBezTo>
                    <a:pt x="364" y="1020"/>
                    <a:pt x="354" y="1031"/>
                    <a:pt x="333" y="1031"/>
                  </a:cubicBezTo>
                  <a:cubicBezTo>
                    <a:pt x="312" y="1031"/>
                    <a:pt x="291" y="1020"/>
                    <a:pt x="281" y="1010"/>
                  </a:cubicBezTo>
                  <a:cubicBezTo>
                    <a:pt x="260" y="989"/>
                    <a:pt x="250" y="968"/>
                    <a:pt x="250" y="947"/>
                  </a:cubicBezTo>
                  <a:close/>
                  <a:moveTo>
                    <a:pt x="208" y="916"/>
                  </a:moveTo>
                  <a:cubicBezTo>
                    <a:pt x="448" y="916"/>
                    <a:pt x="448" y="916"/>
                    <a:pt x="448" y="916"/>
                  </a:cubicBezTo>
                  <a:cubicBezTo>
                    <a:pt x="458" y="833"/>
                    <a:pt x="458" y="833"/>
                    <a:pt x="458" y="833"/>
                  </a:cubicBezTo>
                  <a:cubicBezTo>
                    <a:pt x="198" y="833"/>
                    <a:pt x="198" y="833"/>
                    <a:pt x="198" y="833"/>
                  </a:cubicBezTo>
                  <a:lnTo>
                    <a:pt x="208" y="916"/>
                  </a:lnTo>
                  <a:close/>
                  <a:moveTo>
                    <a:pt x="656" y="333"/>
                  </a:moveTo>
                  <a:cubicBezTo>
                    <a:pt x="656" y="416"/>
                    <a:pt x="625" y="489"/>
                    <a:pt x="573" y="552"/>
                  </a:cubicBezTo>
                  <a:lnTo>
                    <a:pt x="562" y="562"/>
                  </a:lnTo>
                  <a:cubicBezTo>
                    <a:pt x="562" y="562"/>
                    <a:pt x="562" y="572"/>
                    <a:pt x="552" y="572"/>
                  </a:cubicBezTo>
                  <a:cubicBezTo>
                    <a:pt x="541" y="593"/>
                    <a:pt x="541" y="614"/>
                    <a:pt x="531" y="635"/>
                  </a:cubicBezTo>
                  <a:cubicBezTo>
                    <a:pt x="521" y="656"/>
                    <a:pt x="510" y="677"/>
                    <a:pt x="510" y="697"/>
                  </a:cubicBezTo>
                  <a:cubicBezTo>
                    <a:pt x="500" y="697"/>
                    <a:pt x="500" y="697"/>
                    <a:pt x="500" y="708"/>
                  </a:cubicBezTo>
                  <a:lnTo>
                    <a:pt x="500" y="718"/>
                  </a:lnTo>
                  <a:cubicBezTo>
                    <a:pt x="500" y="729"/>
                    <a:pt x="500" y="729"/>
                    <a:pt x="500" y="729"/>
                  </a:cubicBezTo>
                  <a:cubicBezTo>
                    <a:pt x="500" y="791"/>
                    <a:pt x="500" y="791"/>
                    <a:pt x="500" y="791"/>
                  </a:cubicBezTo>
                  <a:cubicBezTo>
                    <a:pt x="166" y="791"/>
                    <a:pt x="166" y="791"/>
                    <a:pt x="166" y="791"/>
                  </a:cubicBezTo>
                  <a:cubicBezTo>
                    <a:pt x="166" y="729"/>
                    <a:pt x="166" y="729"/>
                    <a:pt x="166" y="729"/>
                  </a:cubicBezTo>
                  <a:cubicBezTo>
                    <a:pt x="166" y="718"/>
                    <a:pt x="156" y="718"/>
                    <a:pt x="156" y="708"/>
                  </a:cubicBezTo>
                  <a:lnTo>
                    <a:pt x="156" y="697"/>
                  </a:lnTo>
                  <a:cubicBezTo>
                    <a:pt x="146" y="677"/>
                    <a:pt x="146" y="656"/>
                    <a:pt x="135" y="635"/>
                  </a:cubicBezTo>
                  <a:cubicBezTo>
                    <a:pt x="125" y="614"/>
                    <a:pt x="114" y="593"/>
                    <a:pt x="104" y="572"/>
                  </a:cubicBezTo>
                  <a:cubicBezTo>
                    <a:pt x="93" y="562"/>
                    <a:pt x="93" y="562"/>
                    <a:pt x="93" y="552"/>
                  </a:cubicBezTo>
                  <a:lnTo>
                    <a:pt x="83" y="552"/>
                  </a:lnTo>
                  <a:cubicBezTo>
                    <a:pt x="31" y="489"/>
                    <a:pt x="0" y="416"/>
                    <a:pt x="0" y="333"/>
                  </a:cubicBezTo>
                  <a:cubicBezTo>
                    <a:pt x="0" y="239"/>
                    <a:pt x="31" y="166"/>
                    <a:pt x="104" y="104"/>
                  </a:cubicBezTo>
                  <a:cubicBezTo>
                    <a:pt x="166" y="31"/>
                    <a:pt x="239" y="0"/>
                    <a:pt x="333" y="0"/>
                  </a:cubicBezTo>
                  <a:cubicBezTo>
                    <a:pt x="416" y="0"/>
                    <a:pt x="500" y="31"/>
                    <a:pt x="562" y="104"/>
                  </a:cubicBezTo>
                  <a:cubicBezTo>
                    <a:pt x="625" y="166"/>
                    <a:pt x="656" y="239"/>
                    <a:pt x="656" y="333"/>
                  </a:cubicBezTo>
                  <a:close/>
                  <a:moveTo>
                    <a:pt x="583" y="333"/>
                  </a:moveTo>
                  <a:cubicBezTo>
                    <a:pt x="583" y="260"/>
                    <a:pt x="562" y="198"/>
                    <a:pt x="510" y="156"/>
                  </a:cubicBezTo>
                  <a:cubicBezTo>
                    <a:pt x="458" y="104"/>
                    <a:pt x="396" y="83"/>
                    <a:pt x="333" y="83"/>
                  </a:cubicBezTo>
                  <a:cubicBezTo>
                    <a:pt x="260" y="83"/>
                    <a:pt x="198" y="104"/>
                    <a:pt x="156" y="156"/>
                  </a:cubicBezTo>
                  <a:cubicBezTo>
                    <a:pt x="104" y="198"/>
                    <a:pt x="73" y="260"/>
                    <a:pt x="73" y="333"/>
                  </a:cubicBezTo>
                  <a:cubicBezTo>
                    <a:pt x="73" y="396"/>
                    <a:pt x="93" y="448"/>
                    <a:pt x="146" y="499"/>
                  </a:cubicBezTo>
                  <a:cubicBezTo>
                    <a:pt x="146" y="499"/>
                    <a:pt x="146" y="510"/>
                    <a:pt x="156" y="510"/>
                  </a:cubicBezTo>
                  <a:cubicBezTo>
                    <a:pt x="156" y="520"/>
                    <a:pt x="166" y="531"/>
                    <a:pt x="166" y="541"/>
                  </a:cubicBezTo>
                  <a:cubicBezTo>
                    <a:pt x="177" y="562"/>
                    <a:pt x="187" y="583"/>
                    <a:pt x="198" y="604"/>
                  </a:cubicBezTo>
                  <a:cubicBezTo>
                    <a:pt x="208" y="624"/>
                    <a:pt x="218" y="645"/>
                    <a:pt x="229" y="666"/>
                  </a:cubicBezTo>
                  <a:cubicBezTo>
                    <a:pt x="229" y="697"/>
                    <a:pt x="239" y="708"/>
                    <a:pt x="239" y="718"/>
                  </a:cubicBezTo>
                  <a:cubicBezTo>
                    <a:pt x="427" y="718"/>
                    <a:pt x="427" y="718"/>
                    <a:pt x="427" y="718"/>
                  </a:cubicBezTo>
                  <a:cubicBezTo>
                    <a:pt x="427" y="708"/>
                    <a:pt x="427" y="697"/>
                    <a:pt x="437" y="666"/>
                  </a:cubicBezTo>
                  <a:cubicBezTo>
                    <a:pt x="437" y="645"/>
                    <a:pt x="448" y="624"/>
                    <a:pt x="458" y="604"/>
                  </a:cubicBezTo>
                  <a:cubicBezTo>
                    <a:pt x="468" y="583"/>
                    <a:pt x="479" y="562"/>
                    <a:pt x="489" y="541"/>
                  </a:cubicBezTo>
                  <a:cubicBezTo>
                    <a:pt x="489" y="531"/>
                    <a:pt x="500" y="520"/>
                    <a:pt x="510" y="520"/>
                  </a:cubicBezTo>
                  <a:cubicBezTo>
                    <a:pt x="510" y="510"/>
                    <a:pt x="510" y="499"/>
                    <a:pt x="521" y="499"/>
                  </a:cubicBezTo>
                  <a:cubicBezTo>
                    <a:pt x="562" y="448"/>
                    <a:pt x="583" y="396"/>
                    <a:pt x="583" y="333"/>
                  </a:cubicBezTo>
                  <a:close/>
                  <a:moveTo>
                    <a:pt x="385" y="416"/>
                  </a:moveTo>
                  <a:cubicBezTo>
                    <a:pt x="354" y="354"/>
                    <a:pt x="354" y="354"/>
                    <a:pt x="354" y="354"/>
                  </a:cubicBezTo>
                  <a:cubicBezTo>
                    <a:pt x="333" y="302"/>
                    <a:pt x="333" y="302"/>
                    <a:pt x="333" y="302"/>
                  </a:cubicBezTo>
                  <a:cubicBezTo>
                    <a:pt x="302" y="354"/>
                    <a:pt x="302" y="354"/>
                    <a:pt x="302" y="354"/>
                  </a:cubicBezTo>
                  <a:cubicBezTo>
                    <a:pt x="271" y="416"/>
                    <a:pt x="271" y="416"/>
                    <a:pt x="271" y="416"/>
                  </a:cubicBezTo>
                  <a:cubicBezTo>
                    <a:pt x="239" y="354"/>
                    <a:pt x="239" y="354"/>
                    <a:pt x="239" y="354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250" y="499"/>
                    <a:pt x="250" y="499"/>
                    <a:pt x="250" y="499"/>
                  </a:cubicBezTo>
                  <a:cubicBezTo>
                    <a:pt x="271" y="552"/>
                    <a:pt x="271" y="552"/>
                    <a:pt x="271" y="552"/>
                  </a:cubicBezTo>
                  <a:cubicBezTo>
                    <a:pt x="302" y="499"/>
                    <a:pt x="302" y="499"/>
                    <a:pt x="302" y="499"/>
                  </a:cubicBezTo>
                  <a:cubicBezTo>
                    <a:pt x="333" y="437"/>
                    <a:pt x="333" y="437"/>
                    <a:pt x="333" y="437"/>
                  </a:cubicBezTo>
                  <a:cubicBezTo>
                    <a:pt x="364" y="499"/>
                    <a:pt x="364" y="499"/>
                    <a:pt x="364" y="499"/>
                  </a:cubicBezTo>
                  <a:cubicBezTo>
                    <a:pt x="385" y="552"/>
                    <a:pt x="385" y="552"/>
                    <a:pt x="385" y="552"/>
                  </a:cubicBezTo>
                  <a:cubicBezTo>
                    <a:pt x="416" y="499"/>
                    <a:pt x="416" y="499"/>
                    <a:pt x="416" y="499"/>
                  </a:cubicBezTo>
                  <a:cubicBezTo>
                    <a:pt x="479" y="385"/>
                    <a:pt x="479" y="385"/>
                    <a:pt x="479" y="385"/>
                  </a:cubicBezTo>
                  <a:cubicBezTo>
                    <a:pt x="427" y="354"/>
                    <a:pt x="427" y="354"/>
                    <a:pt x="427" y="354"/>
                  </a:cubicBezTo>
                  <a:lnTo>
                    <a:pt x="385" y="416"/>
                  </a:lnTo>
                  <a:close/>
                  <a:moveTo>
                    <a:pt x="385" y="416"/>
                  </a:moveTo>
                  <a:lnTo>
                    <a:pt x="385" y="416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íṣľíďe"/>
            <p:cNvSpPr/>
            <p:nvPr/>
          </p:nvSpPr>
          <p:spPr bwMode="auto">
            <a:xfrm rot="5400000">
              <a:off x="2764571" y="2113881"/>
              <a:ext cx="1111600" cy="1846868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Sḷiḋè"/>
            <p:cNvSpPr/>
            <p:nvPr/>
          </p:nvSpPr>
          <p:spPr bwMode="auto">
            <a:xfrm rot="5400000">
              <a:off x="4562918" y="1056819"/>
              <a:ext cx="1111600" cy="2099679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ṩḷïḋé"/>
            <p:cNvSpPr/>
            <p:nvPr/>
          </p:nvSpPr>
          <p:spPr bwMode="auto">
            <a:xfrm rot="5400000" flipV="1">
              <a:off x="6609647" y="1109772"/>
              <a:ext cx="1109610" cy="1991789"/>
            </a:xfrm>
            <a:prstGeom prst="corner">
              <a:avLst>
                <a:gd name="adj1" fmla="val 16120"/>
                <a:gd name="adj2" fmla="val 16110"/>
              </a:avLst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i$1iḑê"/>
            <p:cNvGrpSpPr>
              <a:grpSpLocks/>
            </p:cNvGrpSpPr>
            <p:nvPr/>
          </p:nvGrpSpPr>
          <p:grpSpPr bwMode="auto">
            <a:xfrm>
              <a:off x="3209210" y="2845828"/>
              <a:ext cx="312658" cy="455209"/>
              <a:chOff x="4294188" y="1712913"/>
              <a:chExt cx="285750" cy="415925"/>
            </a:xfrm>
            <a:solidFill>
              <a:schemeClr val="accent2"/>
            </a:solidFill>
          </p:grpSpPr>
          <p:sp>
            <p:nvSpPr>
              <p:cNvPr id="58" name="ïŝḷïḓê"/>
              <p:cNvSpPr>
                <a:spLocks/>
              </p:cNvSpPr>
              <p:nvPr/>
            </p:nvSpPr>
            <p:spPr bwMode="auto">
              <a:xfrm>
                <a:off x="4294188" y="1712913"/>
                <a:ext cx="285750" cy="415925"/>
              </a:xfrm>
              <a:custGeom>
                <a:avLst/>
                <a:gdLst>
                  <a:gd name="T0" fmla="*/ 396 w 793"/>
                  <a:gd name="T1" fmla="*/ 146 h 1157"/>
                  <a:gd name="T2" fmla="*/ 553 w 793"/>
                  <a:gd name="T3" fmla="*/ 209 h 1157"/>
                  <a:gd name="T4" fmla="*/ 615 w 793"/>
                  <a:gd name="T5" fmla="*/ 365 h 1157"/>
                  <a:gd name="T6" fmla="*/ 553 w 793"/>
                  <a:gd name="T7" fmla="*/ 511 h 1157"/>
                  <a:gd name="T8" fmla="*/ 396 w 793"/>
                  <a:gd name="T9" fmla="*/ 709 h 1157"/>
                  <a:gd name="T10" fmla="*/ 240 w 793"/>
                  <a:gd name="T11" fmla="*/ 511 h 1157"/>
                  <a:gd name="T12" fmla="*/ 178 w 793"/>
                  <a:gd name="T13" fmla="*/ 365 h 1157"/>
                  <a:gd name="T14" fmla="*/ 240 w 793"/>
                  <a:gd name="T15" fmla="*/ 209 h 1157"/>
                  <a:gd name="T16" fmla="*/ 396 w 793"/>
                  <a:gd name="T17" fmla="*/ 146 h 1157"/>
                  <a:gd name="T18" fmla="*/ 396 w 793"/>
                  <a:gd name="T19" fmla="*/ 0 h 1157"/>
                  <a:gd name="T20" fmla="*/ 136 w 793"/>
                  <a:gd name="T21" fmla="*/ 105 h 1157"/>
                  <a:gd name="T22" fmla="*/ 136 w 793"/>
                  <a:gd name="T23" fmla="*/ 615 h 1157"/>
                  <a:gd name="T24" fmla="*/ 396 w 793"/>
                  <a:gd name="T25" fmla="*/ 1156 h 1157"/>
                  <a:gd name="T26" fmla="*/ 646 w 793"/>
                  <a:gd name="T27" fmla="*/ 615 h 1157"/>
                  <a:gd name="T28" fmla="*/ 646 w 793"/>
                  <a:gd name="T29" fmla="*/ 105 h 1157"/>
                  <a:gd name="T30" fmla="*/ 396 w 793"/>
                  <a:gd name="T31" fmla="*/ 0 h 1157"/>
                  <a:gd name="T32" fmla="*/ 396 w 793"/>
                  <a:gd name="T33" fmla="*/ 146 h 1157"/>
                  <a:gd name="T34" fmla="*/ 396 w 793"/>
                  <a:gd name="T35" fmla="*/ 0 h 1157"/>
                  <a:gd name="T36" fmla="*/ 396 w 793"/>
                  <a:gd name="T37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93" h="1157">
                    <a:moveTo>
                      <a:pt x="396" y="146"/>
                    </a:moveTo>
                    <a:cubicBezTo>
                      <a:pt x="448" y="146"/>
                      <a:pt x="511" y="167"/>
                      <a:pt x="553" y="209"/>
                    </a:cubicBezTo>
                    <a:cubicBezTo>
                      <a:pt x="584" y="250"/>
                      <a:pt x="615" y="302"/>
                      <a:pt x="615" y="365"/>
                    </a:cubicBezTo>
                    <a:cubicBezTo>
                      <a:pt x="615" y="417"/>
                      <a:pt x="584" y="469"/>
                      <a:pt x="553" y="511"/>
                    </a:cubicBezTo>
                    <a:cubicBezTo>
                      <a:pt x="542" y="521"/>
                      <a:pt x="469" y="594"/>
                      <a:pt x="396" y="709"/>
                    </a:cubicBezTo>
                    <a:cubicBezTo>
                      <a:pt x="323" y="594"/>
                      <a:pt x="250" y="521"/>
                      <a:pt x="240" y="511"/>
                    </a:cubicBezTo>
                    <a:cubicBezTo>
                      <a:pt x="198" y="469"/>
                      <a:pt x="178" y="417"/>
                      <a:pt x="178" y="365"/>
                    </a:cubicBezTo>
                    <a:cubicBezTo>
                      <a:pt x="178" y="302"/>
                      <a:pt x="198" y="250"/>
                      <a:pt x="240" y="209"/>
                    </a:cubicBezTo>
                    <a:cubicBezTo>
                      <a:pt x="282" y="167"/>
                      <a:pt x="334" y="146"/>
                      <a:pt x="396" y="146"/>
                    </a:cubicBezTo>
                    <a:lnTo>
                      <a:pt x="396" y="0"/>
                    </a:lnTo>
                    <a:cubicBezTo>
                      <a:pt x="303" y="0"/>
                      <a:pt x="209" y="32"/>
                      <a:pt x="136" y="105"/>
                    </a:cubicBezTo>
                    <a:cubicBezTo>
                      <a:pt x="0" y="250"/>
                      <a:pt x="0" y="480"/>
                      <a:pt x="136" y="615"/>
                    </a:cubicBezTo>
                    <a:cubicBezTo>
                      <a:pt x="136" y="615"/>
                      <a:pt x="396" y="865"/>
                      <a:pt x="396" y="1156"/>
                    </a:cubicBezTo>
                    <a:cubicBezTo>
                      <a:pt x="396" y="865"/>
                      <a:pt x="646" y="615"/>
                      <a:pt x="646" y="615"/>
                    </a:cubicBezTo>
                    <a:cubicBezTo>
                      <a:pt x="792" y="480"/>
                      <a:pt x="792" y="250"/>
                      <a:pt x="646" y="105"/>
                    </a:cubicBezTo>
                    <a:cubicBezTo>
                      <a:pt x="584" y="32"/>
                      <a:pt x="490" y="0"/>
                      <a:pt x="396" y="0"/>
                    </a:cubicBezTo>
                    <a:lnTo>
                      <a:pt x="396" y="146"/>
                    </a:lnTo>
                    <a:close/>
                    <a:moveTo>
                      <a:pt x="396" y="0"/>
                    </a:moveTo>
                    <a:lnTo>
                      <a:pt x="396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ṡľïḓé"/>
              <p:cNvSpPr>
                <a:spLocks/>
              </p:cNvSpPr>
              <p:nvPr/>
            </p:nvSpPr>
            <p:spPr bwMode="auto">
              <a:xfrm>
                <a:off x="4410075" y="1817688"/>
                <a:ext cx="52388" cy="52387"/>
              </a:xfrm>
              <a:custGeom>
                <a:avLst/>
                <a:gdLst>
                  <a:gd name="T0" fmla="*/ 146 w 147"/>
                  <a:gd name="T1" fmla="*/ 73 h 147"/>
                  <a:gd name="T2" fmla="*/ 73 w 147"/>
                  <a:gd name="T3" fmla="*/ 146 h 147"/>
                  <a:gd name="T4" fmla="*/ 0 w 147"/>
                  <a:gd name="T5" fmla="*/ 73 h 147"/>
                  <a:gd name="T6" fmla="*/ 73 w 147"/>
                  <a:gd name="T7" fmla="*/ 0 h 147"/>
                  <a:gd name="T8" fmla="*/ 146 w 147"/>
                  <a:gd name="T9" fmla="*/ 73 h 147"/>
                  <a:gd name="T10" fmla="*/ 146 w 147"/>
                  <a:gd name="T11" fmla="*/ 73 h 147"/>
                  <a:gd name="T12" fmla="*/ 146 w 147"/>
                  <a:gd name="T13" fmla="*/ 73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7" h="147">
                    <a:moveTo>
                      <a:pt x="146" y="73"/>
                    </a:moveTo>
                    <a:cubicBezTo>
                      <a:pt x="146" y="104"/>
                      <a:pt x="115" y="146"/>
                      <a:pt x="73" y="146"/>
                    </a:cubicBezTo>
                    <a:cubicBezTo>
                      <a:pt x="32" y="146"/>
                      <a:pt x="0" y="104"/>
                      <a:pt x="0" y="73"/>
                    </a:cubicBezTo>
                    <a:cubicBezTo>
                      <a:pt x="0" y="31"/>
                      <a:pt x="32" y="0"/>
                      <a:pt x="73" y="0"/>
                    </a:cubicBezTo>
                    <a:cubicBezTo>
                      <a:pt x="115" y="0"/>
                      <a:pt x="146" y="31"/>
                      <a:pt x="146" y="73"/>
                    </a:cubicBezTo>
                    <a:close/>
                    <a:moveTo>
                      <a:pt x="146" y="73"/>
                    </a:moveTo>
                    <a:lnTo>
                      <a:pt x="146" y="73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2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2" name="îSļîḑe"/>
            <p:cNvGrpSpPr>
              <a:grpSpLocks/>
            </p:cNvGrpSpPr>
            <p:nvPr/>
          </p:nvGrpSpPr>
          <p:grpSpPr bwMode="auto">
            <a:xfrm>
              <a:off x="5019508" y="1934229"/>
              <a:ext cx="361292" cy="276252"/>
              <a:chOff x="5951538" y="2990850"/>
              <a:chExt cx="330200" cy="252413"/>
            </a:xfrm>
            <a:solidFill>
              <a:schemeClr val="accent3"/>
            </a:solidFill>
          </p:grpSpPr>
          <p:sp>
            <p:nvSpPr>
              <p:cNvPr id="54" name="işḻíde"/>
              <p:cNvSpPr>
                <a:spLocks/>
              </p:cNvSpPr>
              <p:nvPr/>
            </p:nvSpPr>
            <p:spPr bwMode="auto">
              <a:xfrm>
                <a:off x="6042025" y="3122613"/>
                <a:ext cx="153988" cy="68262"/>
              </a:xfrm>
              <a:custGeom>
                <a:avLst/>
                <a:gdLst>
                  <a:gd name="T0" fmla="*/ 364 w 428"/>
                  <a:gd name="T1" fmla="*/ 177 h 189"/>
                  <a:gd name="T2" fmla="*/ 323 w 428"/>
                  <a:gd name="T3" fmla="*/ 167 h 189"/>
                  <a:gd name="T4" fmla="*/ 208 w 428"/>
                  <a:gd name="T5" fmla="*/ 115 h 189"/>
                  <a:gd name="T6" fmla="*/ 104 w 428"/>
                  <a:gd name="T7" fmla="*/ 167 h 189"/>
                  <a:gd name="T8" fmla="*/ 20 w 428"/>
                  <a:gd name="T9" fmla="*/ 167 h 189"/>
                  <a:gd name="T10" fmla="*/ 20 w 428"/>
                  <a:gd name="T11" fmla="*/ 84 h 189"/>
                  <a:gd name="T12" fmla="*/ 208 w 428"/>
                  <a:gd name="T13" fmla="*/ 0 h 189"/>
                  <a:gd name="T14" fmla="*/ 406 w 428"/>
                  <a:gd name="T15" fmla="*/ 84 h 189"/>
                  <a:gd name="T16" fmla="*/ 395 w 428"/>
                  <a:gd name="T17" fmla="*/ 167 h 189"/>
                  <a:gd name="T18" fmla="*/ 364 w 428"/>
                  <a:gd name="T19" fmla="*/ 177 h 189"/>
                  <a:gd name="T20" fmla="*/ 364 w 428"/>
                  <a:gd name="T21" fmla="*/ 177 h 189"/>
                  <a:gd name="T22" fmla="*/ 364 w 428"/>
                  <a:gd name="T23" fmla="*/ 177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28" h="189">
                    <a:moveTo>
                      <a:pt x="364" y="177"/>
                    </a:moveTo>
                    <a:cubicBezTo>
                      <a:pt x="343" y="177"/>
                      <a:pt x="333" y="177"/>
                      <a:pt x="323" y="167"/>
                    </a:cubicBezTo>
                    <a:cubicBezTo>
                      <a:pt x="291" y="135"/>
                      <a:pt x="250" y="115"/>
                      <a:pt x="208" y="115"/>
                    </a:cubicBezTo>
                    <a:cubicBezTo>
                      <a:pt x="166" y="115"/>
                      <a:pt x="125" y="135"/>
                      <a:pt x="104" y="167"/>
                    </a:cubicBezTo>
                    <a:cubicBezTo>
                      <a:pt x="83" y="188"/>
                      <a:pt x="41" y="188"/>
                      <a:pt x="20" y="167"/>
                    </a:cubicBezTo>
                    <a:cubicBezTo>
                      <a:pt x="0" y="146"/>
                      <a:pt x="0" y="115"/>
                      <a:pt x="20" y="84"/>
                    </a:cubicBezTo>
                    <a:cubicBezTo>
                      <a:pt x="62" y="32"/>
                      <a:pt x="135" y="0"/>
                      <a:pt x="208" y="0"/>
                    </a:cubicBezTo>
                    <a:cubicBezTo>
                      <a:pt x="281" y="0"/>
                      <a:pt x="354" y="32"/>
                      <a:pt x="406" y="84"/>
                    </a:cubicBezTo>
                    <a:cubicBezTo>
                      <a:pt x="427" y="115"/>
                      <a:pt x="416" y="146"/>
                      <a:pt x="395" y="167"/>
                    </a:cubicBezTo>
                    <a:cubicBezTo>
                      <a:pt x="385" y="177"/>
                      <a:pt x="375" y="177"/>
                      <a:pt x="364" y="177"/>
                    </a:cubicBezTo>
                    <a:close/>
                    <a:moveTo>
                      <a:pt x="364" y="177"/>
                    </a:moveTo>
                    <a:lnTo>
                      <a:pt x="364" y="177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ś1ïďè"/>
              <p:cNvSpPr>
                <a:spLocks/>
              </p:cNvSpPr>
              <p:nvPr/>
            </p:nvSpPr>
            <p:spPr bwMode="auto">
              <a:xfrm>
                <a:off x="5997575" y="3055938"/>
                <a:ext cx="239713" cy="82550"/>
              </a:xfrm>
              <a:custGeom>
                <a:avLst/>
                <a:gdLst>
                  <a:gd name="T0" fmla="*/ 604 w 667"/>
                  <a:gd name="T1" fmla="*/ 229 h 230"/>
                  <a:gd name="T2" fmla="*/ 573 w 667"/>
                  <a:gd name="T3" fmla="*/ 208 h 230"/>
                  <a:gd name="T4" fmla="*/ 333 w 667"/>
                  <a:gd name="T5" fmla="*/ 114 h 230"/>
                  <a:gd name="T6" fmla="*/ 104 w 667"/>
                  <a:gd name="T7" fmla="*/ 208 h 230"/>
                  <a:gd name="T8" fmla="*/ 20 w 667"/>
                  <a:gd name="T9" fmla="*/ 208 h 230"/>
                  <a:gd name="T10" fmla="*/ 20 w 667"/>
                  <a:gd name="T11" fmla="*/ 135 h 230"/>
                  <a:gd name="T12" fmla="*/ 333 w 667"/>
                  <a:gd name="T13" fmla="*/ 0 h 230"/>
                  <a:gd name="T14" fmla="*/ 645 w 667"/>
                  <a:gd name="T15" fmla="*/ 135 h 230"/>
                  <a:gd name="T16" fmla="*/ 645 w 667"/>
                  <a:gd name="T17" fmla="*/ 208 h 230"/>
                  <a:gd name="T18" fmla="*/ 604 w 667"/>
                  <a:gd name="T19" fmla="*/ 229 h 230"/>
                  <a:gd name="T20" fmla="*/ 604 w 667"/>
                  <a:gd name="T21" fmla="*/ 229 h 230"/>
                  <a:gd name="T22" fmla="*/ 604 w 667"/>
                  <a:gd name="T23" fmla="*/ 229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7" h="230">
                    <a:moveTo>
                      <a:pt x="604" y="229"/>
                    </a:moveTo>
                    <a:cubicBezTo>
                      <a:pt x="593" y="229"/>
                      <a:pt x="583" y="219"/>
                      <a:pt x="573" y="208"/>
                    </a:cubicBezTo>
                    <a:cubicBezTo>
                      <a:pt x="510" y="146"/>
                      <a:pt x="427" y="114"/>
                      <a:pt x="333" y="114"/>
                    </a:cubicBezTo>
                    <a:cubicBezTo>
                      <a:pt x="250" y="114"/>
                      <a:pt x="166" y="146"/>
                      <a:pt x="104" y="208"/>
                    </a:cubicBezTo>
                    <a:cubicBezTo>
                      <a:pt x="73" y="229"/>
                      <a:pt x="41" y="229"/>
                      <a:pt x="20" y="208"/>
                    </a:cubicBezTo>
                    <a:cubicBezTo>
                      <a:pt x="0" y="187"/>
                      <a:pt x="0" y="156"/>
                      <a:pt x="20" y="135"/>
                    </a:cubicBezTo>
                    <a:cubicBezTo>
                      <a:pt x="104" y="52"/>
                      <a:pt x="218" y="0"/>
                      <a:pt x="333" y="0"/>
                    </a:cubicBezTo>
                    <a:cubicBezTo>
                      <a:pt x="448" y="0"/>
                      <a:pt x="562" y="52"/>
                      <a:pt x="645" y="135"/>
                    </a:cubicBezTo>
                    <a:cubicBezTo>
                      <a:pt x="666" y="156"/>
                      <a:pt x="666" y="187"/>
                      <a:pt x="645" y="208"/>
                    </a:cubicBezTo>
                    <a:cubicBezTo>
                      <a:pt x="635" y="219"/>
                      <a:pt x="625" y="229"/>
                      <a:pt x="604" y="229"/>
                    </a:cubicBezTo>
                    <a:close/>
                    <a:moveTo>
                      <a:pt x="604" y="229"/>
                    </a:moveTo>
                    <a:lnTo>
                      <a:pt x="604" y="229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išḷïḍé"/>
              <p:cNvSpPr>
                <a:spLocks/>
              </p:cNvSpPr>
              <p:nvPr/>
            </p:nvSpPr>
            <p:spPr bwMode="auto">
              <a:xfrm>
                <a:off x="5951538" y="2990850"/>
                <a:ext cx="330200" cy="98425"/>
              </a:xfrm>
              <a:custGeom>
                <a:avLst/>
                <a:gdLst>
                  <a:gd name="T0" fmla="*/ 854 w 917"/>
                  <a:gd name="T1" fmla="*/ 271 h 272"/>
                  <a:gd name="T2" fmla="*/ 823 w 917"/>
                  <a:gd name="T3" fmla="*/ 250 h 272"/>
                  <a:gd name="T4" fmla="*/ 458 w 917"/>
                  <a:gd name="T5" fmla="*/ 104 h 272"/>
                  <a:gd name="T6" fmla="*/ 104 w 917"/>
                  <a:gd name="T7" fmla="*/ 250 h 272"/>
                  <a:gd name="T8" fmla="*/ 20 w 917"/>
                  <a:gd name="T9" fmla="*/ 250 h 272"/>
                  <a:gd name="T10" fmla="*/ 20 w 917"/>
                  <a:gd name="T11" fmla="*/ 166 h 272"/>
                  <a:gd name="T12" fmla="*/ 458 w 917"/>
                  <a:gd name="T13" fmla="*/ 0 h 272"/>
                  <a:gd name="T14" fmla="*/ 895 w 917"/>
                  <a:gd name="T15" fmla="*/ 166 h 272"/>
                  <a:gd name="T16" fmla="*/ 895 w 917"/>
                  <a:gd name="T17" fmla="*/ 250 h 272"/>
                  <a:gd name="T18" fmla="*/ 854 w 917"/>
                  <a:gd name="T19" fmla="*/ 271 h 272"/>
                  <a:gd name="T20" fmla="*/ 854 w 917"/>
                  <a:gd name="T21" fmla="*/ 271 h 272"/>
                  <a:gd name="T22" fmla="*/ 854 w 917"/>
                  <a:gd name="T23" fmla="*/ 27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17" h="272">
                    <a:moveTo>
                      <a:pt x="854" y="271"/>
                    </a:moveTo>
                    <a:cubicBezTo>
                      <a:pt x="843" y="271"/>
                      <a:pt x="833" y="260"/>
                      <a:pt x="823" y="250"/>
                    </a:cubicBezTo>
                    <a:cubicBezTo>
                      <a:pt x="718" y="156"/>
                      <a:pt x="593" y="104"/>
                      <a:pt x="458" y="104"/>
                    </a:cubicBezTo>
                    <a:cubicBezTo>
                      <a:pt x="323" y="104"/>
                      <a:pt x="198" y="156"/>
                      <a:pt x="104" y="250"/>
                    </a:cubicBezTo>
                    <a:cubicBezTo>
                      <a:pt x="83" y="271"/>
                      <a:pt x="41" y="271"/>
                      <a:pt x="20" y="250"/>
                    </a:cubicBezTo>
                    <a:cubicBezTo>
                      <a:pt x="0" y="229"/>
                      <a:pt x="0" y="187"/>
                      <a:pt x="20" y="166"/>
                    </a:cubicBezTo>
                    <a:cubicBezTo>
                      <a:pt x="145" y="62"/>
                      <a:pt x="291" y="0"/>
                      <a:pt x="458" y="0"/>
                    </a:cubicBezTo>
                    <a:cubicBezTo>
                      <a:pt x="625" y="0"/>
                      <a:pt x="781" y="62"/>
                      <a:pt x="895" y="166"/>
                    </a:cubicBezTo>
                    <a:cubicBezTo>
                      <a:pt x="916" y="187"/>
                      <a:pt x="916" y="229"/>
                      <a:pt x="895" y="250"/>
                    </a:cubicBezTo>
                    <a:cubicBezTo>
                      <a:pt x="885" y="260"/>
                      <a:pt x="875" y="271"/>
                      <a:pt x="854" y="271"/>
                    </a:cubicBezTo>
                    <a:close/>
                    <a:moveTo>
                      <a:pt x="854" y="271"/>
                    </a:moveTo>
                    <a:lnTo>
                      <a:pt x="854" y="271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şlïḍê"/>
              <p:cNvSpPr>
                <a:spLocks/>
              </p:cNvSpPr>
              <p:nvPr/>
            </p:nvSpPr>
            <p:spPr bwMode="auto">
              <a:xfrm>
                <a:off x="6094413" y="3194050"/>
                <a:ext cx="49212" cy="49213"/>
              </a:xfrm>
              <a:custGeom>
                <a:avLst/>
                <a:gdLst>
                  <a:gd name="T0" fmla="*/ 136 w 137"/>
                  <a:gd name="T1" fmla="*/ 62 h 136"/>
                  <a:gd name="T2" fmla="*/ 63 w 137"/>
                  <a:gd name="T3" fmla="*/ 135 h 136"/>
                  <a:gd name="T4" fmla="*/ 0 w 137"/>
                  <a:gd name="T5" fmla="*/ 62 h 136"/>
                  <a:gd name="T6" fmla="*/ 63 w 137"/>
                  <a:gd name="T7" fmla="*/ 0 h 136"/>
                  <a:gd name="T8" fmla="*/ 136 w 137"/>
                  <a:gd name="T9" fmla="*/ 62 h 136"/>
                  <a:gd name="T10" fmla="*/ 136 w 137"/>
                  <a:gd name="T11" fmla="*/ 62 h 136"/>
                  <a:gd name="T12" fmla="*/ 136 w 137"/>
                  <a:gd name="T13" fmla="*/ 62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7" h="136">
                    <a:moveTo>
                      <a:pt x="136" y="62"/>
                    </a:moveTo>
                    <a:cubicBezTo>
                      <a:pt x="136" y="104"/>
                      <a:pt x="105" y="135"/>
                      <a:pt x="63" y="135"/>
                    </a:cubicBezTo>
                    <a:cubicBezTo>
                      <a:pt x="32" y="135"/>
                      <a:pt x="0" y="104"/>
                      <a:pt x="0" y="62"/>
                    </a:cubicBezTo>
                    <a:cubicBezTo>
                      <a:pt x="0" y="31"/>
                      <a:pt x="32" y="0"/>
                      <a:pt x="63" y="0"/>
                    </a:cubicBezTo>
                    <a:cubicBezTo>
                      <a:pt x="105" y="0"/>
                      <a:pt x="136" y="31"/>
                      <a:pt x="136" y="62"/>
                    </a:cubicBezTo>
                    <a:close/>
                    <a:moveTo>
                      <a:pt x="136" y="62"/>
                    </a:moveTo>
                    <a:lnTo>
                      <a:pt x="136" y="62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3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3" name="íŝļîdé"/>
            <p:cNvGrpSpPr/>
            <p:nvPr/>
          </p:nvGrpSpPr>
          <p:grpSpPr>
            <a:xfrm>
              <a:off x="6997625" y="1889874"/>
              <a:ext cx="296890" cy="352647"/>
              <a:chOff x="2060819" y="1388284"/>
              <a:chExt cx="271040" cy="321860"/>
            </a:xfrm>
            <a:solidFill>
              <a:schemeClr val="accent4"/>
            </a:solidFill>
          </p:grpSpPr>
          <p:sp>
            <p:nvSpPr>
              <p:cNvPr id="50" name="íśḷîdé"/>
              <p:cNvSpPr>
                <a:spLocks/>
              </p:cNvSpPr>
              <p:nvPr/>
            </p:nvSpPr>
            <p:spPr bwMode="auto">
              <a:xfrm>
                <a:off x="2060819" y="1388284"/>
                <a:ext cx="271040" cy="307527"/>
              </a:xfrm>
              <a:custGeom>
                <a:avLst/>
                <a:gdLst>
                  <a:gd name="T0" fmla="*/ 718 w 917"/>
                  <a:gd name="T1" fmla="*/ 583 h 1042"/>
                  <a:gd name="T2" fmla="*/ 853 w 917"/>
                  <a:gd name="T3" fmla="*/ 354 h 1042"/>
                  <a:gd name="T4" fmla="*/ 885 w 917"/>
                  <a:gd name="T5" fmla="*/ 270 h 1042"/>
                  <a:gd name="T6" fmla="*/ 895 w 917"/>
                  <a:gd name="T7" fmla="*/ 229 h 1042"/>
                  <a:gd name="T8" fmla="*/ 895 w 917"/>
                  <a:gd name="T9" fmla="*/ 208 h 1042"/>
                  <a:gd name="T10" fmla="*/ 906 w 917"/>
                  <a:gd name="T11" fmla="*/ 93 h 1042"/>
                  <a:gd name="T12" fmla="*/ 906 w 917"/>
                  <a:gd name="T13" fmla="*/ 41 h 1042"/>
                  <a:gd name="T14" fmla="*/ 906 w 917"/>
                  <a:gd name="T15" fmla="*/ 20 h 1042"/>
                  <a:gd name="T16" fmla="*/ 906 w 917"/>
                  <a:gd name="T17" fmla="*/ 10 h 1042"/>
                  <a:gd name="T18" fmla="*/ 895 w 917"/>
                  <a:gd name="T19" fmla="*/ 0 h 1042"/>
                  <a:gd name="T20" fmla="*/ 885 w 917"/>
                  <a:gd name="T21" fmla="*/ 0 h 1042"/>
                  <a:gd name="T22" fmla="*/ 864 w 917"/>
                  <a:gd name="T23" fmla="*/ 10 h 1042"/>
                  <a:gd name="T24" fmla="*/ 812 w 917"/>
                  <a:gd name="T25" fmla="*/ 20 h 1042"/>
                  <a:gd name="T26" fmla="*/ 635 w 917"/>
                  <a:gd name="T27" fmla="*/ 104 h 1042"/>
                  <a:gd name="T28" fmla="*/ 395 w 917"/>
                  <a:gd name="T29" fmla="*/ 333 h 1042"/>
                  <a:gd name="T30" fmla="*/ 333 w 917"/>
                  <a:gd name="T31" fmla="*/ 375 h 1042"/>
                  <a:gd name="T32" fmla="*/ 10 w 917"/>
                  <a:gd name="T33" fmla="*/ 583 h 1042"/>
                  <a:gd name="T34" fmla="*/ 41 w 917"/>
                  <a:gd name="T35" fmla="*/ 625 h 1042"/>
                  <a:gd name="T36" fmla="*/ 531 w 917"/>
                  <a:gd name="T37" fmla="*/ 999 h 1042"/>
                  <a:gd name="T38" fmla="*/ 562 w 917"/>
                  <a:gd name="T39" fmla="*/ 1020 h 1042"/>
                  <a:gd name="T40" fmla="*/ 698 w 917"/>
                  <a:gd name="T41" fmla="*/ 656 h 1042"/>
                  <a:gd name="T42" fmla="*/ 718 w 917"/>
                  <a:gd name="T43" fmla="*/ 583 h 1042"/>
                  <a:gd name="T44" fmla="*/ 666 w 917"/>
                  <a:gd name="T45" fmla="*/ 458 h 1042"/>
                  <a:gd name="T46" fmla="*/ 562 w 917"/>
                  <a:gd name="T47" fmla="*/ 468 h 1042"/>
                  <a:gd name="T48" fmla="*/ 520 w 917"/>
                  <a:gd name="T49" fmla="*/ 354 h 1042"/>
                  <a:gd name="T50" fmla="*/ 531 w 917"/>
                  <a:gd name="T51" fmla="*/ 333 h 1042"/>
                  <a:gd name="T52" fmla="*/ 645 w 917"/>
                  <a:gd name="T53" fmla="*/ 323 h 1042"/>
                  <a:gd name="T54" fmla="*/ 677 w 917"/>
                  <a:gd name="T55" fmla="*/ 437 h 1042"/>
                  <a:gd name="T56" fmla="*/ 666 w 917"/>
                  <a:gd name="T57" fmla="*/ 458 h 1042"/>
                  <a:gd name="T58" fmla="*/ 666 w 917"/>
                  <a:gd name="T59" fmla="*/ 458 h 1042"/>
                  <a:gd name="T60" fmla="*/ 666 w 917"/>
                  <a:gd name="T61" fmla="*/ 458 h 1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17" h="1042">
                    <a:moveTo>
                      <a:pt x="718" y="583"/>
                    </a:moveTo>
                    <a:cubicBezTo>
                      <a:pt x="781" y="500"/>
                      <a:pt x="823" y="427"/>
                      <a:pt x="853" y="354"/>
                    </a:cubicBezTo>
                    <a:cubicBezTo>
                      <a:pt x="864" y="333"/>
                      <a:pt x="874" y="302"/>
                      <a:pt x="885" y="270"/>
                    </a:cubicBezTo>
                    <a:cubicBezTo>
                      <a:pt x="885" y="260"/>
                      <a:pt x="885" y="250"/>
                      <a:pt x="895" y="229"/>
                    </a:cubicBezTo>
                    <a:cubicBezTo>
                      <a:pt x="895" y="218"/>
                      <a:pt x="895" y="218"/>
                      <a:pt x="895" y="208"/>
                    </a:cubicBezTo>
                    <a:cubicBezTo>
                      <a:pt x="906" y="166"/>
                      <a:pt x="906" y="125"/>
                      <a:pt x="906" y="93"/>
                    </a:cubicBezTo>
                    <a:cubicBezTo>
                      <a:pt x="906" y="73"/>
                      <a:pt x="906" y="52"/>
                      <a:pt x="906" y="41"/>
                    </a:cubicBezTo>
                    <a:cubicBezTo>
                      <a:pt x="906" y="31"/>
                      <a:pt x="916" y="31"/>
                      <a:pt x="906" y="20"/>
                    </a:cubicBezTo>
                    <a:lnTo>
                      <a:pt x="906" y="10"/>
                    </a:lnTo>
                    <a:cubicBezTo>
                      <a:pt x="916" y="0"/>
                      <a:pt x="906" y="0"/>
                      <a:pt x="895" y="0"/>
                    </a:cubicBezTo>
                    <a:lnTo>
                      <a:pt x="885" y="0"/>
                    </a:lnTo>
                    <a:cubicBezTo>
                      <a:pt x="874" y="0"/>
                      <a:pt x="874" y="10"/>
                      <a:pt x="864" y="10"/>
                    </a:cubicBezTo>
                    <a:cubicBezTo>
                      <a:pt x="864" y="20"/>
                      <a:pt x="843" y="20"/>
                      <a:pt x="812" y="20"/>
                    </a:cubicBezTo>
                    <a:cubicBezTo>
                      <a:pt x="770" y="31"/>
                      <a:pt x="708" y="52"/>
                      <a:pt x="635" y="104"/>
                    </a:cubicBezTo>
                    <a:cubicBezTo>
                      <a:pt x="510" y="177"/>
                      <a:pt x="437" y="281"/>
                      <a:pt x="395" y="333"/>
                    </a:cubicBezTo>
                    <a:cubicBezTo>
                      <a:pt x="385" y="354"/>
                      <a:pt x="354" y="375"/>
                      <a:pt x="333" y="375"/>
                    </a:cubicBezTo>
                    <a:cubicBezTo>
                      <a:pt x="125" y="364"/>
                      <a:pt x="41" y="510"/>
                      <a:pt x="10" y="583"/>
                    </a:cubicBezTo>
                    <a:cubicBezTo>
                      <a:pt x="0" y="604"/>
                      <a:pt x="10" y="625"/>
                      <a:pt x="41" y="625"/>
                    </a:cubicBezTo>
                    <a:cubicBezTo>
                      <a:pt x="489" y="614"/>
                      <a:pt x="531" y="885"/>
                      <a:pt x="531" y="999"/>
                    </a:cubicBezTo>
                    <a:cubicBezTo>
                      <a:pt x="520" y="1031"/>
                      <a:pt x="541" y="1041"/>
                      <a:pt x="562" y="1020"/>
                    </a:cubicBezTo>
                    <a:cubicBezTo>
                      <a:pt x="729" y="926"/>
                      <a:pt x="718" y="739"/>
                      <a:pt x="698" y="656"/>
                    </a:cubicBezTo>
                    <a:cubicBezTo>
                      <a:pt x="698" y="635"/>
                      <a:pt x="708" y="593"/>
                      <a:pt x="718" y="583"/>
                    </a:cubicBezTo>
                    <a:close/>
                    <a:moveTo>
                      <a:pt x="666" y="458"/>
                    </a:moveTo>
                    <a:cubicBezTo>
                      <a:pt x="645" y="489"/>
                      <a:pt x="593" y="489"/>
                      <a:pt x="562" y="468"/>
                    </a:cubicBezTo>
                    <a:cubicBezTo>
                      <a:pt x="510" y="448"/>
                      <a:pt x="500" y="395"/>
                      <a:pt x="520" y="354"/>
                    </a:cubicBezTo>
                    <a:cubicBezTo>
                      <a:pt x="531" y="343"/>
                      <a:pt x="531" y="343"/>
                      <a:pt x="531" y="333"/>
                    </a:cubicBezTo>
                    <a:cubicBezTo>
                      <a:pt x="562" y="302"/>
                      <a:pt x="604" y="302"/>
                      <a:pt x="645" y="323"/>
                    </a:cubicBezTo>
                    <a:cubicBezTo>
                      <a:pt x="687" y="343"/>
                      <a:pt x="708" y="395"/>
                      <a:pt x="677" y="437"/>
                    </a:cubicBezTo>
                    <a:cubicBezTo>
                      <a:pt x="677" y="448"/>
                      <a:pt x="677" y="448"/>
                      <a:pt x="666" y="458"/>
                    </a:cubicBezTo>
                    <a:close/>
                    <a:moveTo>
                      <a:pt x="666" y="458"/>
                    </a:moveTo>
                    <a:lnTo>
                      <a:pt x="666" y="458"/>
                    </a:lnTo>
                    <a:close/>
                  </a:path>
                </a:pathLst>
              </a:custGeom>
              <a:grpFill/>
              <a:ln w="9525" cap="flat">
                <a:noFill/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şliďè"/>
              <p:cNvSpPr>
                <a:spLocks/>
              </p:cNvSpPr>
              <p:nvPr/>
            </p:nvSpPr>
            <p:spPr bwMode="auto">
              <a:xfrm>
                <a:off x="2131185" y="1637172"/>
                <a:ext cx="58639" cy="67760"/>
              </a:xfrm>
              <a:custGeom>
                <a:avLst/>
                <a:gdLst>
                  <a:gd name="T0" fmla="*/ 42 w 199"/>
                  <a:gd name="T1" fmla="*/ 219 h 230"/>
                  <a:gd name="T2" fmla="*/ 188 w 199"/>
                  <a:gd name="T3" fmla="*/ 31 h 230"/>
                  <a:gd name="T4" fmla="*/ 156 w 199"/>
                  <a:gd name="T5" fmla="*/ 10 h 230"/>
                  <a:gd name="T6" fmla="*/ 11 w 199"/>
                  <a:gd name="T7" fmla="*/ 198 h 230"/>
                  <a:gd name="T8" fmla="*/ 42 w 199"/>
                  <a:gd name="T9" fmla="*/ 219 h 230"/>
                  <a:gd name="T10" fmla="*/ 42 w 199"/>
                  <a:gd name="T11" fmla="*/ 219 h 230"/>
                  <a:gd name="T12" fmla="*/ 42 w 199"/>
                  <a:gd name="T13" fmla="*/ 219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230">
                    <a:moveTo>
                      <a:pt x="42" y="219"/>
                    </a:moveTo>
                    <a:cubicBezTo>
                      <a:pt x="115" y="177"/>
                      <a:pt x="167" y="83"/>
                      <a:pt x="188" y="31"/>
                    </a:cubicBezTo>
                    <a:cubicBezTo>
                      <a:pt x="198" y="10"/>
                      <a:pt x="177" y="0"/>
                      <a:pt x="156" y="10"/>
                    </a:cubicBezTo>
                    <a:cubicBezTo>
                      <a:pt x="73" y="63"/>
                      <a:pt x="31" y="146"/>
                      <a:pt x="11" y="198"/>
                    </a:cubicBezTo>
                    <a:cubicBezTo>
                      <a:pt x="0" y="219"/>
                      <a:pt x="21" y="229"/>
                      <a:pt x="42" y="219"/>
                    </a:cubicBezTo>
                    <a:close/>
                    <a:moveTo>
                      <a:pt x="42" y="219"/>
                    </a:moveTo>
                    <a:lnTo>
                      <a:pt x="42" y="219"/>
                    </a:lnTo>
                    <a:close/>
                  </a:path>
                </a:pathLst>
              </a:custGeom>
              <a:grpFill/>
              <a:ln w="9525" cap="flat">
                <a:noFill/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í$ľîḋê"/>
              <p:cNvSpPr>
                <a:spLocks/>
              </p:cNvSpPr>
              <p:nvPr/>
            </p:nvSpPr>
            <p:spPr bwMode="auto">
              <a:xfrm>
                <a:off x="2084274" y="1615019"/>
                <a:ext cx="76882" cy="95125"/>
              </a:xfrm>
              <a:custGeom>
                <a:avLst/>
                <a:gdLst>
                  <a:gd name="T0" fmla="*/ 31 w 261"/>
                  <a:gd name="T1" fmla="*/ 313 h 324"/>
                  <a:gd name="T2" fmla="*/ 250 w 261"/>
                  <a:gd name="T3" fmla="*/ 31 h 324"/>
                  <a:gd name="T4" fmla="*/ 219 w 261"/>
                  <a:gd name="T5" fmla="*/ 11 h 324"/>
                  <a:gd name="T6" fmla="*/ 10 w 261"/>
                  <a:gd name="T7" fmla="*/ 292 h 324"/>
                  <a:gd name="T8" fmla="*/ 31 w 261"/>
                  <a:gd name="T9" fmla="*/ 313 h 324"/>
                  <a:gd name="T10" fmla="*/ 31 w 261"/>
                  <a:gd name="T11" fmla="*/ 313 h 324"/>
                  <a:gd name="T12" fmla="*/ 31 w 261"/>
                  <a:gd name="T13" fmla="*/ 313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1" h="324">
                    <a:moveTo>
                      <a:pt x="31" y="313"/>
                    </a:moveTo>
                    <a:cubicBezTo>
                      <a:pt x="156" y="240"/>
                      <a:pt x="219" y="104"/>
                      <a:pt x="250" y="31"/>
                    </a:cubicBezTo>
                    <a:cubicBezTo>
                      <a:pt x="260" y="11"/>
                      <a:pt x="240" y="0"/>
                      <a:pt x="219" y="11"/>
                    </a:cubicBezTo>
                    <a:cubicBezTo>
                      <a:pt x="94" y="83"/>
                      <a:pt x="31" y="219"/>
                      <a:pt x="10" y="292"/>
                    </a:cubicBezTo>
                    <a:cubicBezTo>
                      <a:pt x="0" y="313"/>
                      <a:pt x="10" y="323"/>
                      <a:pt x="31" y="313"/>
                    </a:cubicBezTo>
                    <a:close/>
                    <a:moveTo>
                      <a:pt x="31" y="313"/>
                    </a:moveTo>
                    <a:lnTo>
                      <a:pt x="31" y="313"/>
                    </a:lnTo>
                    <a:close/>
                  </a:path>
                </a:pathLst>
              </a:custGeom>
              <a:grpFill/>
              <a:ln w="9525" cap="flat">
                <a:noFill/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îşḷíďê"/>
              <p:cNvSpPr>
                <a:spLocks/>
              </p:cNvSpPr>
              <p:nvPr/>
            </p:nvSpPr>
            <p:spPr bwMode="auto">
              <a:xfrm>
                <a:off x="2075153" y="1591564"/>
                <a:ext cx="58638" cy="70366"/>
              </a:xfrm>
              <a:custGeom>
                <a:avLst/>
                <a:gdLst>
                  <a:gd name="T0" fmla="*/ 41 w 199"/>
                  <a:gd name="T1" fmla="*/ 229 h 240"/>
                  <a:gd name="T2" fmla="*/ 187 w 199"/>
                  <a:gd name="T3" fmla="*/ 42 h 240"/>
                  <a:gd name="T4" fmla="*/ 156 w 199"/>
                  <a:gd name="T5" fmla="*/ 21 h 240"/>
                  <a:gd name="T6" fmla="*/ 10 w 199"/>
                  <a:gd name="T7" fmla="*/ 208 h 240"/>
                  <a:gd name="T8" fmla="*/ 41 w 199"/>
                  <a:gd name="T9" fmla="*/ 229 h 240"/>
                  <a:gd name="T10" fmla="*/ 41 w 199"/>
                  <a:gd name="T11" fmla="*/ 229 h 240"/>
                  <a:gd name="T12" fmla="*/ 41 w 199"/>
                  <a:gd name="T13" fmla="*/ 229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240">
                    <a:moveTo>
                      <a:pt x="41" y="229"/>
                    </a:moveTo>
                    <a:cubicBezTo>
                      <a:pt x="114" y="177"/>
                      <a:pt x="166" y="94"/>
                      <a:pt x="187" y="42"/>
                    </a:cubicBezTo>
                    <a:cubicBezTo>
                      <a:pt x="198" y="21"/>
                      <a:pt x="177" y="0"/>
                      <a:pt x="156" y="21"/>
                    </a:cubicBezTo>
                    <a:cubicBezTo>
                      <a:pt x="73" y="73"/>
                      <a:pt x="31" y="156"/>
                      <a:pt x="10" y="208"/>
                    </a:cubicBezTo>
                    <a:cubicBezTo>
                      <a:pt x="0" y="229"/>
                      <a:pt x="10" y="239"/>
                      <a:pt x="41" y="229"/>
                    </a:cubicBezTo>
                    <a:close/>
                    <a:moveTo>
                      <a:pt x="41" y="229"/>
                    </a:moveTo>
                    <a:lnTo>
                      <a:pt x="41" y="229"/>
                    </a:lnTo>
                    <a:close/>
                  </a:path>
                </a:pathLst>
              </a:custGeom>
              <a:grpFill/>
              <a:ln w="9525" cap="flat">
                <a:noFill/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îsľîḍè"/>
            <p:cNvGrpSpPr>
              <a:grpSpLocks/>
            </p:cNvGrpSpPr>
            <p:nvPr/>
          </p:nvGrpSpPr>
          <p:grpSpPr bwMode="auto">
            <a:xfrm>
              <a:off x="8796294" y="2894210"/>
              <a:ext cx="333337" cy="374920"/>
              <a:chOff x="2366963" y="1247775"/>
              <a:chExt cx="357187" cy="401638"/>
            </a:xfrm>
            <a:solidFill>
              <a:schemeClr val="accent5"/>
            </a:solidFill>
          </p:grpSpPr>
          <p:sp>
            <p:nvSpPr>
              <p:cNvPr id="42" name="iśḻïḓê"/>
              <p:cNvSpPr>
                <a:spLocks/>
              </p:cNvSpPr>
              <p:nvPr/>
            </p:nvSpPr>
            <p:spPr bwMode="auto">
              <a:xfrm>
                <a:off x="2366963" y="1247775"/>
                <a:ext cx="165100" cy="288925"/>
              </a:xfrm>
              <a:custGeom>
                <a:avLst/>
                <a:gdLst>
                  <a:gd name="T0" fmla="*/ 459 w 460"/>
                  <a:gd name="T1" fmla="*/ 740 h 803"/>
                  <a:gd name="T2" fmla="*/ 459 w 460"/>
                  <a:gd name="T3" fmla="*/ 52 h 803"/>
                  <a:gd name="T4" fmla="*/ 407 w 460"/>
                  <a:gd name="T5" fmla="*/ 0 h 803"/>
                  <a:gd name="T6" fmla="*/ 63 w 460"/>
                  <a:gd name="T7" fmla="*/ 0 h 803"/>
                  <a:gd name="T8" fmla="*/ 0 w 460"/>
                  <a:gd name="T9" fmla="*/ 52 h 803"/>
                  <a:gd name="T10" fmla="*/ 0 w 460"/>
                  <a:gd name="T11" fmla="*/ 740 h 803"/>
                  <a:gd name="T12" fmla="*/ 63 w 460"/>
                  <a:gd name="T13" fmla="*/ 802 h 803"/>
                  <a:gd name="T14" fmla="*/ 407 w 460"/>
                  <a:gd name="T15" fmla="*/ 802 h 803"/>
                  <a:gd name="T16" fmla="*/ 459 w 460"/>
                  <a:gd name="T17" fmla="*/ 740 h 803"/>
                  <a:gd name="T18" fmla="*/ 365 w 460"/>
                  <a:gd name="T19" fmla="*/ 31 h 803"/>
                  <a:gd name="T20" fmla="*/ 375 w 460"/>
                  <a:gd name="T21" fmla="*/ 52 h 803"/>
                  <a:gd name="T22" fmla="*/ 365 w 460"/>
                  <a:gd name="T23" fmla="*/ 63 h 803"/>
                  <a:gd name="T24" fmla="*/ 354 w 460"/>
                  <a:gd name="T25" fmla="*/ 52 h 803"/>
                  <a:gd name="T26" fmla="*/ 365 w 460"/>
                  <a:gd name="T27" fmla="*/ 31 h 803"/>
                  <a:gd name="T28" fmla="*/ 157 w 460"/>
                  <a:gd name="T29" fmla="*/ 42 h 803"/>
                  <a:gd name="T30" fmla="*/ 313 w 460"/>
                  <a:gd name="T31" fmla="*/ 42 h 803"/>
                  <a:gd name="T32" fmla="*/ 313 w 460"/>
                  <a:gd name="T33" fmla="*/ 52 h 803"/>
                  <a:gd name="T34" fmla="*/ 157 w 460"/>
                  <a:gd name="T35" fmla="*/ 52 h 803"/>
                  <a:gd name="T36" fmla="*/ 157 w 460"/>
                  <a:gd name="T37" fmla="*/ 42 h 803"/>
                  <a:gd name="T38" fmla="*/ 52 w 460"/>
                  <a:gd name="T39" fmla="*/ 615 h 803"/>
                  <a:gd name="T40" fmla="*/ 52 w 460"/>
                  <a:gd name="T41" fmla="*/ 94 h 803"/>
                  <a:gd name="T42" fmla="*/ 417 w 460"/>
                  <a:gd name="T43" fmla="*/ 94 h 803"/>
                  <a:gd name="T44" fmla="*/ 417 w 460"/>
                  <a:gd name="T45" fmla="*/ 615 h 803"/>
                  <a:gd name="T46" fmla="*/ 52 w 460"/>
                  <a:gd name="T47" fmla="*/ 615 h 803"/>
                  <a:gd name="T48" fmla="*/ 229 w 460"/>
                  <a:gd name="T49" fmla="*/ 750 h 803"/>
                  <a:gd name="T50" fmla="*/ 198 w 460"/>
                  <a:gd name="T51" fmla="*/ 708 h 803"/>
                  <a:gd name="T52" fmla="*/ 229 w 460"/>
                  <a:gd name="T53" fmla="*/ 667 h 803"/>
                  <a:gd name="T54" fmla="*/ 271 w 460"/>
                  <a:gd name="T55" fmla="*/ 708 h 803"/>
                  <a:gd name="T56" fmla="*/ 229 w 460"/>
                  <a:gd name="T57" fmla="*/ 750 h 803"/>
                  <a:gd name="T58" fmla="*/ 229 w 460"/>
                  <a:gd name="T59" fmla="*/ 750 h 803"/>
                  <a:gd name="T60" fmla="*/ 229 w 460"/>
                  <a:gd name="T61" fmla="*/ 750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60" h="803">
                    <a:moveTo>
                      <a:pt x="459" y="740"/>
                    </a:moveTo>
                    <a:cubicBezTo>
                      <a:pt x="459" y="52"/>
                      <a:pt x="459" y="52"/>
                      <a:pt x="459" y="52"/>
                    </a:cubicBezTo>
                    <a:cubicBezTo>
                      <a:pt x="459" y="21"/>
                      <a:pt x="438" y="0"/>
                      <a:pt x="407" y="0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32" y="0"/>
                      <a:pt x="0" y="21"/>
                      <a:pt x="0" y="52"/>
                    </a:cubicBezTo>
                    <a:cubicBezTo>
                      <a:pt x="0" y="740"/>
                      <a:pt x="0" y="740"/>
                      <a:pt x="0" y="740"/>
                    </a:cubicBezTo>
                    <a:cubicBezTo>
                      <a:pt x="0" y="781"/>
                      <a:pt x="32" y="802"/>
                      <a:pt x="63" y="802"/>
                    </a:cubicBezTo>
                    <a:cubicBezTo>
                      <a:pt x="407" y="802"/>
                      <a:pt x="407" y="802"/>
                      <a:pt x="407" y="802"/>
                    </a:cubicBezTo>
                    <a:cubicBezTo>
                      <a:pt x="438" y="802"/>
                      <a:pt x="459" y="781"/>
                      <a:pt x="459" y="740"/>
                    </a:cubicBezTo>
                    <a:close/>
                    <a:moveTo>
                      <a:pt x="365" y="31"/>
                    </a:moveTo>
                    <a:cubicBezTo>
                      <a:pt x="375" y="31"/>
                      <a:pt x="375" y="42"/>
                      <a:pt x="375" y="52"/>
                    </a:cubicBezTo>
                    <a:cubicBezTo>
                      <a:pt x="375" y="63"/>
                      <a:pt x="375" y="63"/>
                      <a:pt x="365" y="63"/>
                    </a:cubicBezTo>
                    <a:cubicBezTo>
                      <a:pt x="354" y="63"/>
                      <a:pt x="354" y="63"/>
                      <a:pt x="354" y="52"/>
                    </a:cubicBezTo>
                    <a:cubicBezTo>
                      <a:pt x="354" y="42"/>
                      <a:pt x="354" y="31"/>
                      <a:pt x="365" y="31"/>
                    </a:cubicBezTo>
                    <a:close/>
                    <a:moveTo>
                      <a:pt x="157" y="42"/>
                    </a:moveTo>
                    <a:cubicBezTo>
                      <a:pt x="313" y="42"/>
                      <a:pt x="313" y="42"/>
                      <a:pt x="313" y="42"/>
                    </a:cubicBezTo>
                    <a:cubicBezTo>
                      <a:pt x="313" y="52"/>
                      <a:pt x="313" y="52"/>
                      <a:pt x="313" y="52"/>
                    </a:cubicBezTo>
                    <a:cubicBezTo>
                      <a:pt x="157" y="52"/>
                      <a:pt x="157" y="52"/>
                      <a:pt x="157" y="52"/>
                    </a:cubicBezTo>
                    <a:lnTo>
                      <a:pt x="157" y="42"/>
                    </a:lnTo>
                    <a:close/>
                    <a:moveTo>
                      <a:pt x="52" y="615"/>
                    </a:moveTo>
                    <a:cubicBezTo>
                      <a:pt x="52" y="94"/>
                      <a:pt x="52" y="94"/>
                      <a:pt x="52" y="94"/>
                    </a:cubicBezTo>
                    <a:cubicBezTo>
                      <a:pt x="417" y="94"/>
                      <a:pt x="417" y="94"/>
                      <a:pt x="417" y="94"/>
                    </a:cubicBezTo>
                    <a:cubicBezTo>
                      <a:pt x="417" y="615"/>
                      <a:pt x="417" y="615"/>
                      <a:pt x="417" y="615"/>
                    </a:cubicBezTo>
                    <a:lnTo>
                      <a:pt x="52" y="615"/>
                    </a:lnTo>
                    <a:close/>
                    <a:moveTo>
                      <a:pt x="229" y="750"/>
                    </a:moveTo>
                    <a:cubicBezTo>
                      <a:pt x="209" y="750"/>
                      <a:pt x="198" y="729"/>
                      <a:pt x="198" y="708"/>
                    </a:cubicBezTo>
                    <a:cubicBezTo>
                      <a:pt x="198" y="688"/>
                      <a:pt x="209" y="667"/>
                      <a:pt x="229" y="667"/>
                    </a:cubicBezTo>
                    <a:cubicBezTo>
                      <a:pt x="250" y="667"/>
                      <a:pt x="271" y="688"/>
                      <a:pt x="271" y="708"/>
                    </a:cubicBezTo>
                    <a:cubicBezTo>
                      <a:pt x="271" y="729"/>
                      <a:pt x="250" y="750"/>
                      <a:pt x="229" y="750"/>
                    </a:cubicBezTo>
                    <a:close/>
                    <a:moveTo>
                      <a:pt x="229" y="750"/>
                    </a:moveTo>
                    <a:lnTo>
                      <a:pt x="229" y="75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5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îśļiďé"/>
              <p:cNvSpPr>
                <a:spLocks/>
              </p:cNvSpPr>
              <p:nvPr/>
            </p:nvSpPr>
            <p:spPr bwMode="auto">
              <a:xfrm>
                <a:off x="2559050" y="1357313"/>
                <a:ext cx="165100" cy="292100"/>
              </a:xfrm>
              <a:custGeom>
                <a:avLst/>
                <a:gdLst>
                  <a:gd name="T0" fmla="*/ 406 w 459"/>
                  <a:gd name="T1" fmla="*/ 0 h 813"/>
                  <a:gd name="T2" fmla="*/ 62 w 459"/>
                  <a:gd name="T3" fmla="*/ 0 h 813"/>
                  <a:gd name="T4" fmla="*/ 0 w 459"/>
                  <a:gd name="T5" fmla="*/ 63 h 813"/>
                  <a:gd name="T6" fmla="*/ 0 w 459"/>
                  <a:gd name="T7" fmla="*/ 750 h 813"/>
                  <a:gd name="T8" fmla="*/ 62 w 459"/>
                  <a:gd name="T9" fmla="*/ 812 h 813"/>
                  <a:gd name="T10" fmla="*/ 406 w 459"/>
                  <a:gd name="T11" fmla="*/ 812 h 813"/>
                  <a:gd name="T12" fmla="*/ 458 w 459"/>
                  <a:gd name="T13" fmla="*/ 750 h 813"/>
                  <a:gd name="T14" fmla="*/ 458 w 459"/>
                  <a:gd name="T15" fmla="*/ 63 h 813"/>
                  <a:gd name="T16" fmla="*/ 406 w 459"/>
                  <a:gd name="T17" fmla="*/ 0 h 813"/>
                  <a:gd name="T18" fmla="*/ 364 w 459"/>
                  <a:gd name="T19" fmla="*/ 42 h 813"/>
                  <a:gd name="T20" fmla="*/ 375 w 459"/>
                  <a:gd name="T21" fmla="*/ 52 h 813"/>
                  <a:gd name="T22" fmla="*/ 364 w 459"/>
                  <a:gd name="T23" fmla="*/ 73 h 813"/>
                  <a:gd name="T24" fmla="*/ 343 w 459"/>
                  <a:gd name="T25" fmla="*/ 52 h 813"/>
                  <a:gd name="T26" fmla="*/ 364 w 459"/>
                  <a:gd name="T27" fmla="*/ 42 h 813"/>
                  <a:gd name="T28" fmla="*/ 156 w 459"/>
                  <a:gd name="T29" fmla="*/ 42 h 813"/>
                  <a:gd name="T30" fmla="*/ 312 w 459"/>
                  <a:gd name="T31" fmla="*/ 42 h 813"/>
                  <a:gd name="T32" fmla="*/ 312 w 459"/>
                  <a:gd name="T33" fmla="*/ 63 h 813"/>
                  <a:gd name="T34" fmla="*/ 156 w 459"/>
                  <a:gd name="T35" fmla="*/ 63 h 813"/>
                  <a:gd name="T36" fmla="*/ 156 w 459"/>
                  <a:gd name="T37" fmla="*/ 42 h 813"/>
                  <a:gd name="T38" fmla="*/ 229 w 459"/>
                  <a:gd name="T39" fmla="*/ 750 h 813"/>
                  <a:gd name="T40" fmla="*/ 197 w 459"/>
                  <a:gd name="T41" fmla="*/ 708 h 813"/>
                  <a:gd name="T42" fmla="*/ 229 w 459"/>
                  <a:gd name="T43" fmla="*/ 677 h 813"/>
                  <a:gd name="T44" fmla="*/ 270 w 459"/>
                  <a:gd name="T45" fmla="*/ 708 h 813"/>
                  <a:gd name="T46" fmla="*/ 229 w 459"/>
                  <a:gd name="T47" fmla="*/ 750 h 813"/>
                  <a:gd name="T48" fmla="*/ 416 w 459"/>
                  <a:gd name="T49" fmla="*/ 625 h 813"/>
                  <a:gd name="T50" fmla="*/ 52 w 459"/>
                  <a:gd name="T51" fmla="*/ 625 h 813"/>
                  <a:gd name="T52" fmla="*/ 52 w 459"/>
                  <a:gd name="T53" fmla="*/ 104 h 813"/>
                  <a:gd name="T54" fmla="*/ 416 w 459"/>
                  <a:gd name="T55" fmla="*/ 104 h 813"/>
                  <a:gd name="T56" fmla="*/ 416 w 459"/>
                  <a:gd name="T57" fmla="*/ 625 h 813"/>
                  <a:gd name="T58" fmla="*/ 416 w 459"/>
                  <a:gd name="T59" fmla="*/ 625 h 813"/>
                  <a:gd name="T60" fmla="*/ 416 w 459"/>
                  <a:gd name="T61" fmla="*/ 625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9" h="813">
                    <a:moveTo>
                      <a:pt x="406" y="0"/>
                    </a:moveTo>
                    <a:cubicBezTo>
                      <a:pt x="62" y="0"/>
                      <a:pt x="62" y="0"/>
                      <a:pt x="62" y="0"/>
                    </a:cubicBezTo>
                    <a:cubicBezTo>
                      <a:pt x="31" y="0"/>
                      <a:pt x="0" y="31"/>
                      <a:pt x="0" y="63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781"/>
                      <a:pt x="31" y="812"/>
                      <a:pt x="62" y="812"/>
                    </a:cubicBezTo>
                    <a:cubicBezTo>
                      <a:pt x="406" y="812"/>
                      <a:pt x="406" y="812"/>
                      <a:pt x="406" y="812"/>
                    </a:cubicBezTo>
                    <a:cubicBezTo>
                      <a:pt x="437" y="812"/>
                      <a:pt x="458" y="781"/>
                      <a:pt x="458" y="750"/>
                    </a:cubicBezTo>
                    <a:cubicBezTo>
                      <a:pt x="458" y="63"/>
                      <a:pt x="458" y="63"/>
                      <a:pt x="458" y="63"/>
                    </a:cubicBezTo>
                    <a:cubicBezTo>
                      <a:pt x="458" y="31"/>
                      <a:pt x="437" y="0"/>
                      <a:pt x="406" y="0"/>
                    </a:cubicBezTo>
                    <a:close/>
                    <a:moveTo>
                      <a:pt x="364" y="42"/>
                    </a:moveTo>
                    <a:cubicBezTo>
                      <a:pt x="375" y="42"/>
                      <a:pt x="375" y="42"/>
                      <a:pt x="375" y="52"/>
                    </a:cubicBezTo>
                    <a:cubicBezTo>
                      <a:pt x="375" y="63"/>
                      <a:pt x="375" y="73"/>
                      <a:pt x="364" y="73"/>
                    </a:cubicBezTo>
                    <a:cubicBezTo>
                      <a:pt x="354" y="73"/>
                      <a:pt x="343" y="63"/>
                      <a:pt x="343" y="52"/>
                    </a:cubicBezTo>
                    <a:cubicBezTo>
                      <a:pt x="343" y="42"/>
                      <a:pt x="354" y="42"/>
                      <a:pt x="364" y="42"/>
                    </a:cubicBezTo>
                    <a:close/>
                    <a:moveTo>
                      <a:pt x="156" y="42"/>
                    </a:moveTo>
                    <a:cubicBezTo>
                      <a:pt x="312" y="42"/>
                      <a:pt x="312" y="42"/>
                      <a:pt x="312" y="42"/>
                    </a:cubicBezTo>
                    <a:cubicBezTo>
                      <a:pt x="312" y="63"/>
                      <a:pt x="312" y="63"/>
                      <a:pt x="312" y="63"/>
                    </a:cubicBezTo>
                    <a:cubicBezTo>
                      <a:pt x="156" y="63"/>
                      <a:pt x="156" y="63"/>
                      <a:pt x="156" y="63"/>
                    </a:cubicBezTo>
                    <a:lnTo>
                      <a:pt x="156" y="42"/>
                    </a:lnTo>
                    <a:close/>
                    <a:moveTo>
                      <a:pt x="229" y="750"/>
                    </a:moveTo>
                    <a:cubicBezTo>
                      <a:pt x="208" y="750"/>
                      <a:pt x="197" y="729"/>
                      <a:pt x="197" y="708"/>
                    </a:cubicBezTo>
                    <a:cubicBezTo>
                      <a:pt x="197" y="687"/>
                      <a:pt x="208" y="677"/>
                      <a:pt x="229" y="677"/>
                    </a:cubicBezTo>
                    <a:cubicBezTo>
                      <a:pt x="250" y="677"/>
                      <a:pt x="270" y="687"/>
                      <a:pt x="270" y="708"/>
                    </a:cubicBezTo>
                    <a:cubicBezTo>
                      <a:pt x="270" y="729"/>
                      <a:pt x="250" y="750"/>
                      <a:pt x="229" y="750"/>
                    </a:cubicBezTo>
                    <a:close/>
                    <a:moveTo>
                      <a:pt x="416" y="625"/>
                    </a:moveTo>
                    <a:cubicBezTo>
                      <a:pt x="52" y="625"/>
                      <a:pt x="52" y="625"/>
                      <a:pt x="52" y="625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416" y="104"/>
                      <a:pt x="416" y="104"/>
                      <a:pt x="416" y="104"/>
                    </a:cubicBezTo>
                    <a:lnTo>
                      <a:pt x="416" y="625"/>
                    </a:lnTo>
                    <a:close/>
                    <a:moveTo>
                      <a:pt x="416" y="625"/>
                    </a:moveTo>
                    <a:lnTo>
                      <a:pt x="416" y="625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5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s1îḋê"/>
              <p:cNvSpPr>
                <a:spLocks/>
              </p:cNvSpPr>
              <p:nvPr/>
            </p:nvSpPr>
            <p:spPr bwMode="auto">
              <a:xfrm>
                <a:off x="2547938" y="1263650"/>
                <a:ext cx="98425" cy="79375"/>
              </a:xfrm>
              <a:custGeom>
                <a:avLst/>
                <a:gdLst>
                  <a:gd name="T0" fmla="*/ 219 w 272"/>
                  <a:gd name="T1" fmla="*/ 218 h 219"/>
                  <a:gd name="T2" fmla="*/ 271 w 272"/>
                  <a:gd name="T3" fmla="*/ 218 h 219"/>
                  <a:gd name="T4" fmla="*/ 271 w 272"/>
                  <a:gd name="T5" fmla="*/ 0 h 219"/>
                  <a:gd name="T6" fmla="*/ 0 w 272"/>
                  <a:gd name="T7" fmla="*/ 0 h 219"/>
                  <a:gd name="T8" fmla="*/ 0 w 272"/>
                  <a:gd name="T9" fmla="*/ 52 h 219"/>
                  <a:gd name="T10" fmla="*/ 219 w 272"/>
                  <a:gd name="T11" fmla="*/ 52 h 219"/>
                  <a:gd name="T12" fmla="*/ 219 w 272"/>
                  <a:gd name="T13" fmla="*/ 218 h 219"/>
                  <a:gd name="T14" fmla="*/ 219 w 272"/>
                  <a:gd name="T15" fmla="*/ 218 h 219"/>
                  <a:gd name="T16" fmla="*/ 219 w 272"/>
                  <a:gd name="T17" fmla="*/ 218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2" h="219">
                    <a:moveTo>
                      <a:pt x="219" y="218"/>
                    </a:moveTo>
                    <a:lnTo>
                      <a:pt x="271" y="218"/>
                    </a:lnTo>
                    <a:lnTo>
                      <a:pt x="271" y="0"/>
                    </a:lnTo>
                    <a:lnTo>
                      <a:pt x="0" y="0"/>
                    </a:lnTo>
                    <a:lnTo>
                      <a:pt x="0" y="52"/>
                    </a:lnTo>
                    <a:lnTo>
                      <a:pt x="219" y="52"/>
                    </a:lnTo>
                    <a:lnTo>
                      <a:pt x="219" y="218"/>
                    </a:lnTo>
                    <a:close/>
                    <a:moveTo>
                      <a:pt x="219" y="218"/>
                    </a:moveTo>
                    <a:lnTo>
                      <a:pt x="219" y="218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5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íSḻíḍe"/>
              <p:cNvSpPr>
                <a:spLocks/>
              </p:cNvSpPr>
              <p:nvPr/>
            </p:nvSpPr>
            <p:spPr bwMode="auto">
              <a:xfrm>
                <a:off x="2547938" y="1263650"/>
                <a:ext cx="98425" cy="79375"/>
              </a:xfrm>
              <a:custGeom>
                <a:avLst/>
                <a:gdLst>
                  <a:gd name="T0" fmla="*/ 219 w 272"/>
                  <a:gd name="T1" fmla="*/ 218 h 219"/>
                  <a:gd name="T2" fmla="*/ 271 w 272"/>
                  <a:gd name="T3" fmla="*/ 218 h 219"/>
                  <a:gd name="T4" fmla="*/ 271 w 272"/>
                  <a:gd name="T5" fmla="*/ 0 h 219"/>
                  <a:gd name="T6" fmla="*/ 0 w 272"/>
                  <a:gd name="T7" fmla="*/ 0 h 219"/>
                  <a:gd name="T8" fmla="*/ 0 w 272"/>
                  <a:gd name="T9" fmla="*/ 52 h 219"/>
                  <a:gd name="T10" fmla="*/ 219 w 272"/>
                  <a:gd name="T11" fmla="*/ 52 h 219"/>
                  <a:gd name="T12" fmla="*/ 219 w 272"/>
                  <a:gd name="T13" fmla="*/ 218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2" h="219">
                    <a:moveTo>
                      <a:pt x="219" y="218"/>
                    </a:moveTo>
                    <a:lnTo>
                      <a:pt x="271" y="218"/>
                    </a:lnTo>
                    <a:lnTo>
                      <a:pt x="271" y="0"/>
                    </a:lnTo>
                    <a:lnTo>
                      <a:pt x="0" y="0"/>
                    </a:lnTo>
                    <a:lnTo>
                      <a:pt x="0" y="52"/>
                    </a:lnTo>
                    <a:lnTo>
                      <a:pt x="219" y="52"/>
                    </a:lnTo>
                    <a:lnTo>
                      <a:pt x="219" y="218"/>
                    </a:lnTo>
                  </a:path>
                </a:pathLst>
              </a:custGeom>
              <a:grpFill/>
              <a:ln w="9525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iṥḷiḋè"/>
              <p:cNvSpPr>
                <a:spLocks/>
              </p:cNvSpPr>
              <p:nvPr/>
            </p:nvSpPr>
            <p:spPr bwMode="auto">
              <a:xfrm>
                <a:off x="2627313" y="1341438"/>
                <a:ext cx="1587" cy="1587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 w="9525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Sľïḑê"/>
              <p:cNvSpPr>
                <a:spLocks/>
              </p:cNvSpPr>
              <p:nvPr/>
            </p:nvSpPr>
            <p:spPr bwMode="auto">
              <a:xfrm>
                <a:off x="2457450" y="1555750"/>
                <a:ext cx="82550" cy="82550"/>
              </a:xfrm>
              <a:custGeom>
                <a:avLst/>
                <a:gdLst>
                  <a:gd name="T0" fmla="*/ 63 w 230"/>
                  <a:gd name="T1" fmla="*/ 0 h 230"/>
                  <a:gd name="T2" fmla="*/ 0 w 230"/>
                  <a:gd name="T3" fmla="*/ 0 h 230"/>
                  <a:gd name="T4" fmla="*/ 0 w 230"/>
                  <a:gd name="T5" fmla="*/ 229 h 230"/>
                  <a:gd name="T6" fmla="*/ 229 w 230"/>
                  <a:gd name="T7" fmla="*/ 229 h 230"/>
                  <a:gd name="T8" fmla="*/ 229 w 230"/>
                  <a:gd name="T9" fmla="*/ 167 h 230"/>
                  <a:gd name="T10" fmla="*/ 63 w 230"/>
                  <a:gd name="T11" fmla="*/ 167 h 230"/>
                  <a:gd name="T12" fmla="*/ 63 w 230"/>
                  <a:gd name="T13" fmla="*/ 0 h 230"/>
                  <a:gd name="T14" fmla="*/ 63 w 230"/>
                  <a:gd name="T15" fmla="*/ 0 h 230"/>
                  <a:gd name="T16" fmla="*/ 63 w 230"/>
                  <a:gd name="T17" fmla="*/ 0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230">
                    <a:moveTo>
                      <a:pt x="63" y="0"/>
                    </a:moveTo>
                    <a:lnTo>
                      <a:pt x="0" y="0"/>
                    </a:lnTo>
                    <a:lnTo>
                      <a:pt x="0" y="229"/>
                    </a:lnTo>
                    <a:lnTo>
                      <a:pt x="229" y="229"/>
                    </a:lnTo>
                    <a:lnTo>
                      <a:pt x="229" y="167"/>
                    </a:lnTo>
                    <a:lnTo>
                      <a:pt x="63" y="167"/>
                    </a:lnTo>
                    <a:lnTo>
                      <a:pt x="63" y="0"/>
                    </a:lnTo>
                    <a:close/>
                    <a:moveTo>
                      <a:pt x="63" y="0"/>
                    </a:moveTo>
                    <a:lnTo>
                      <a:pt x="63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5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îṧlíḑé"/>
              <p:cNvSpPr>
                <a:spLocks/>
              </p:cNvSpPr>
              <p:nvPr/>
            </p:nvSpPr>
            <p:spPr bwMode="auto">
              <a:xfrm>
                <a:off x="2457450" y="1555750"/>
                <a:ext cx="82550" cy="82550"/>
              </a:xfrm>
              <a:custGeom>
                <a:avLst/>
                <a:gdLst>
                  <a:gd name="T0" fmla="*/ 63 w 230"/>
                  <a:gd name="T1" fmla="*/ 0 h 230"/>
                  <a:gd name="T2" fmla="*/ 0 w 230"/>
                  <a:gd name="T3" fmla="*/ 0 h 230"/>
                  <a:gd name="T4" fmla="*/ 0 w 230"/>
                  <a:gd name="T5" fmla="*/ 229 h 230"/>
                  <a:gd name="T6" fmla="*/ 229 w 230"/>
                  <a:gd name="T7" fmla="*/ 229 h 230"/>
                  <a:gd name="T8" fmla="*/ 229 w 230"/>
                  <a:gd name="T9" fmla="*/ 167 h 230"/>
                  <a:gd name="T10" fmla="*/ 63 w 230"/>
                  <a:gd name="T11" fmla="*/ 167 h 230"/>
                  <a:gd name="T12" fmla="*/ 63 w 230"/>
                  <a:gd name="T13" fmla="*/ 0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0" h="230">
                    <a:moveTo>
                      <a:pt x="63" y="0"/>
                    </a:moveTo>
                    <a:lnTo>
                      <a:pt x="0" y="0"/>
                    </a:lnTo>
                    <a:lnTo>
                      <a:pt x="0" y="229"/>
                    </a:lnTo>
                    <a:lnTo>
                      <a:pt x="229" y="229"/>
                    </a:lnTo>
                    <a:lnTo>
                      <a:pt x="229" y="167"/>
                    </a:lnTo>
                    <a:lnTo>
                      <a:pt x="63" y="167"/>
                    </a:lnTo>
                    <a:lnTo>
                      <a:pt x="63" y="0"/>
                    </a:lnTo>
                  </a:path>
                </a:pathLst>
              </a:custGeom>
              <a:grpFill/>
              <a:ln w="9525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î$lîḍe"/>
              <p:cNvSpPr>
                <a:spLocks/>
              </p:cNvSpPr>
              <p:nvPr/>
            </p:nvSpPr>
            <p:spPr bwMode="auto">
              <a:xfrm>
                <a:off x="2479675" y="1555750"/>
                <a:ext cx="1588" cy="1588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 w="9525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5" name="îṡḷîḍe"/>
            <p:cNvGrpSpPr>
              <a:grpSpLocks/>
            </p:cNvGrpSpPr>
            <p:nvPr/>
          </p:nvGrpSpPr>
          <p:grpSpPr bwMode="auto">
            <a:xfrm>
              <a:off x="10233261" y="3984235"/>
              <a:ext cx="246653" cy="238027"/>
              <a:chOff x="4197350" y="919163"/>
              <a:chExt cx="225425" cy="217487"/>
            </a:xfrm>
            <a:solidFill>
              <a:schemeClr val="accent6"/>
            </a:solidFill>
          </p:grpSpPr>
          <p:sp>
            <p:nvSpPr>
              <p:cNvPr id="35" name="ïSḷïdê"/>
              <p:cNvSpPr>
                <a:spLocks/>
              </p:cNvSpPr>
              <p:nvPr/>
            </p:nvSpPr>
            <p:spPr bwMode="auto">
              <a:xfrm>
                <a:off x="4335463" y="1001713"/>
                <a:ext cx="87312" cy="134937"/>
              </a:xfrm>
              <a:custGeom>
                <a:avLst/>
                <a:gdLst>
                  <a:gd name="T0" fmla="*/ 52 w 241"/>
                  <a:gd name="T1" fmla="*/ 0 h 375"/>
                  <a:gd name="T2" fmla="*/ 52 w 241"/>
                  <a:gd name="T3" fmla="*/ 52 h 375"/>
                  <a:gd name="T4" fmla="*/ 156 w 241"/>
                  <a:gd name="T5" fmla="*/ 83 h 375"/>
                  <a:gd name="T6" fmla="*/ 94 w 241"/>
                  <a:gd name="T7" fmla="*/ 187 h 375"/>
                  <a:gd name="T8" fmla="*/ 73 w 241"/>
                  <a:gd name="T9" fmla="*/ 354 h 375"/>
                  <a:gd name="T10" fmla="*/ 104 w 241"/>
                  <a:gd name="T11" fmla="*/ 312 h 375"/>
                  <a:gd name="T12" fmla="*/ 208 w 241"/>
                  <a:gd name="T13" fmla="*/ 114 h 375"/>
                  <a:gd name="T14" fmla="*/ 52 w 241"/>
                  <a:gd name="T15" fmla="*/ 0 h 375"/>
                  <a:gd name="T16" fmla="*/ 52 w 241"/>
                  <a:gd name="T17" fmla="*/ 0 h 375"/>
                  <a:gd name="T18" fmla="*/ 52 w 241"/>
                  <a:gd name="T19" fmla="*/ 0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1" h="375">
                    <a:moveTo>
                      <a:pt x="52" y="0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94" y="52"/>
                      <a:pt x="146" y="52"/>
                      <a:pt x="156" y="83"/>
                    </a:cubicBezTo>
                    <a:cubicBezTo>
                      <a:pt x="167" y="114"/>
                      <a:pt x="115" y="166"/>
                      <a:pt x="94" y="187"/>
                    </a:cubicBezTo>
                    <a:cubicBezTo>
                      <a:pt x="63" y="229"/>
                      <a:pt x="0" y="312"/>
                      <a:pt x="73" y="354"/>
                    </a:cubicBezTo>
                    <a:cubicBezTo>
                      <a:pt x="104" y="374"/>
                      <a:pt x="135" y="322"/>
                      <a:pt x="104" y="312"/>
                    </a:cubicBezTo>
                    <a:cubicBezTo>
                      <a:pt x="73" y="291"/>
                      <a:pt x="198" y="145"/>
                      <a:pt x="208" y="114"/>
                    </a:cubicBezTo>
                    <a:cubicBezTo>
                      <a:pt x="240" y="10"/>
                      <a:pt x="125" y="0"/>
                      <a:pt x="52" y="0"/>
                    </a:cubicBezTo>
                    <a:close/>
                    <a:moveTo>
                      <a:pt x="52" y="0"/>
                    </a:moveTo>
                    <a:lnTo>
                      <a:pt x="52" y="0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6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ṣḻïḓe"/>
              <p:cNvSpPr>
                <a:spLocks/>
              </p:cNvSpPr>
              <p:nvPr/>
            </p:nvSpPr>
            <p:spPr bwMode="auto">
              <a:xfrm>
                <a:off x="4260850" y="922338"/>
                <a:ext cx="90488" cy="173037"/>
              </a:xfrm>
              <a:custGeom>
                <a:avLst/>
                <a:gdLst>
                  <a:gd name="T0" fmla="*/ 250 w 251"/>
                  <a:gd name="T1" fmla="*/ 354 h 480"/>
                  <a:gd name="T2" fmla="*/ 250 w 251"/>
                  <a:gd name="T3" fmla="*/ 136 h 480"/>
                  <a:gd name="T4" fmla="*/ 83 w 251"/>
                  <a:gd name="T5" fmla="*/ 0 h 480"/>
                  <a:gd name="T6" fmla="*/ 0 w 251"/>
                  <a:gd name="T7" fmla="*/ 0 h 480"/>
                  <a:gd name="T8" fmla="*/ 0 w 251"/>
                  <a:gd name="T9" fmla="*/ 479 h 480"/>
                  <a:gd name="T10" fmla="*/ 83 w 251"/>
                  <a:gd name="T11" fmla="*/ 479 h 480"/>
                  <a:gd name="T12" fmla="*/ 250 w 251"/>
                  <a:gd name="T13" fmla="*/ 354 h 480"/>
                  <a:gd name="T14" fmla="*/ 250 w 251"/>
                  <a:gd name="T15" fmla="*/ 354 h 480"/>
                  <a:gd name="T16" fmla="*/ 250 w 251"/>
                  <a:gd name="T17" fmla="*/ 354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1" h="480">
                    <a:moveTo>
                      <a:pt x="250" y="354"/>
                    </a:moveTo>
                    <a:cubicBezTo>
                      <a:pt x="250" y="136"/>
                      <a:pt x="250" y="136"/>
                      <a:pt x="250" y="136"/>
                    </a:cubicBezTo>
                    <a:cubicBezTo>
                      <a:pt x="250" y="125"/>
                      <a:pt x="104" y="0"/>
                      <a:pt x="8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79"/>
                      <a:pt x="0" y="479"/>
                      <a:pt x="0" y="479"/>
                    </a:cubicBezTo>
                    <a:cubicBezTo>
                      <a:pt x="83" y="479"/>
                      <a:pt x="83" y="479"/>
                      <a:pt x="83" y="479"/>
                    </a:cubicBezTo>
                    <a:cubicBezTo>
                      <a:pt x="104" y="469"/>
                      <a:pt x="239" y="364"/>
                      <a:pt x="250" y="354"/>
                    </a:cubicBezTo>
                    <a:close/>
                    <a:moveTo>
                      <a:pt x="250" y="354"/>
                    </a:moveTo>
                    <a:lnTo>
                      <a:pt x="250" y="354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6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ś1iḋê"/>
              <p:cNvSpPr>
                <a:spLocks/>
              </p:cNvSpPr>
              <p:nvPr/>
            </p:nvSpPr>
            <p:spPr bwMode="auto">
              <a:xfrm>
                <a:off x="4197350" y="963613"/>
                <a:ext cx="46038" cy="11112"/>
              </a:xfrm>
              <a:custGeom>
                <a:avLst/>
                <a:gdLst>
                  <a:gd name="T0" fmla="*/ 0 w 126"/>
                  <a:gd name="T1" fmla="*/ 0 h 32"/>
                  <a:gd name="T2" fmla="*/ 125 w 126"/>
                  <a:gd name="T3" fmla="*/ 0 h 32"/>
                  <a:gd name="T4" fmla="*/ 125 w 126"/>
                  <a:gd name="T5" fmla="*/ 31 h 32"/>
                  <a:gd name="T6" fmla="*/ 0 w 126"/>
                  <a:gd name="T7" fmla="*/ 31 h 32"/>
                  <a:gd name="T8" fmla="*/ 0 w 1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32">
                    <a:moveTo>
                      <a:pt x="0" y="0"/>
                    </a:moveTo>
                    <a:lnTo>
                      <a:pt x="125" y="0"/>
                    </a:lnTo>
                    <a:lnTo>
                      <a:pt x="125" y="31"/>
                    </a:lnTo>
                    <a:lnTo>
                      <a:pt x="0" y="31"/>
                    </a:lnTo>
                    <a:lnTo>
                      <a:pt x="0" y="0"/>
                    </a:lnTo>
                  </a:path>
                </a:pathLst>
              </a:custGeom>
              <a:grpFill/>
              <a:ln w="9525" cap="flat">
                <a:solidFill>
                  <a:schemeClr val="accent6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íṡļíďè"/>
              <p:cNvSpPr>
                <a:spLocks/>
              </p:cNvSpPr>
              <p:nvPr/>
            </p:nvSpPr>
            <p:spPr bwMode="auto">
              <a:xfrm>
                <a:off x="4197350" y="1042988"/>
                <a:ext cx="46038" cy="11112"/>
              </a:xfrm>
              <a:custGeom>
                <a:avLst/>
                <a:gdLst>
                  <a:gd name="T0" fmla="*/ 0 w 126"/>
                  <a:gd name="T1" fmla="*/ 0 h 32"/>
                  <a:gd name="T2" fmla="*/ 125 w 126"/>
                  <a:gd name="T3" fmla="*/ 0 h 32"/>
                  <a:gd name="T4" fmla="*/ 125 w 126"/>
                  <a:gd name="T5" fmla="*/ 31 h 32"/>
                  <a:gd name="T6" fmla="*/ 0 w 126"/>
                  <a:gd name="T7" fmla="*/ 31 h 32"/>
                  <a:gd name="T8" fmla="*/ 0 w 12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" h="32">
                    <a:moveTo>
                      <a:pt x="0" y="0"/>
                    </a:moveTo>
                    <a:lnTo>
                      <a:pt x="125" y="0"/>
                    </a:lnTo>
                    <a:lnTo>
                      <a:pt x="125" y="31"/>
                    </a:lnTo>
                    <a:lnTo>
                      <a:pt x="0" y="31"/>
                    </a:lnTo>
                    <a:lnTo>
                      <a:pt x="0" y="0"/>
                    </a:lnTo>
                  </a:path>
                </a:pathLst>
              </a:custGeom>
              <a:grpFill/>
              <a:ln w="9525" cap="flat">
                <a:solidFill>
                  <a:schemeClr val="accent6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îşľiḓè"/>
              <p:cNvSpPr>
                <a:spLocks/>
              </p:cNvSpPr>
              <p:nvPr/>
            </p:nvSpPr>
            <p:spPr bwMode="auto">
              <a:xfrm>
                <a:off x="4249738" y="919163"/>
                <a:ext cx="7937" cy="179387"/>
              </a:xfrm>
              <a:custGeom>
                <a:avLst/>
                <a:gdLst>
                  <a:gd name="T0" fmla="*/ 21 w 22"/>
                  <a:gd name="T1" fmla="*/ 385 h 500"/>
                  <a:gd name="T2" fmla="*/ 21 w 22"/>
                  <a:gd name="T3" fmla="*/ 0 h 500"/>
                  <a:gd name="T4" fmla="*/ 0 w 22"/>
                  <a:gd name="T5" fmla="*/ 0 h 500"/>
                  <a:gd name="T6" fmla="*/ 0 w 22"/>
                  <a:gd name="T7" fmla="*/ 499 h 500"/>
                  <a:gd name="T8" fmla="*/ 21 w 22"/>
                  <a:gd name="T9" fmla="*/ 499 h 500"/>
                  <a:gd name="T10" fmla="*/ 21 w 22"/>
                  <a:gd name="T11" fmla="*/ 385 h 500"/>
                  <a:gd name="T12" fmla="*/ 21 w 22"/>
                  <a:gd name="T13" fmla="*/ 385 h 500"/>
                  <a:gd name="T14" fmla="*/ 21 w 22"/>
                  <a:gd name="T15" fmla="*/ 385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500">
                    <a:moveTo>
                      <a:pt x="21" y="385"/>
                    </a:moveTo>
                    <a:lnTo>
                      <a:pt x="21" y="0"/>
                    </a:lnTo>
                    <a:lnTo>
                      <a:pt x="0" y="0"/>
                    </a:lnTo>
                    <a:lnTo>
                      <a:pt x="0" y="499"/>
                    </a:lnTo>
                    <a:lnTo>
                      <a:pt x="21" y="499"/>
                    </a:lnTo>
                    <a:lnTo>
                      <a:pt x="21" y="385"/>
                    </a:lnTo>
                    <a:close/>
                    <a:moveTo>
                      <a:pt x="21" y="385"/>
                    </a:moveTo>
                    <a:lnTo>
                      <a:pt x="21" y="385"/>
                    </a:lnTo>
                    <a:close/>
                  </a:path>
                </a:pathLst>
              </a:custGeom>
              <a:grpFill/>
              <a:ln w="9525" cap="flat">
                <a:solidFill>
                  <a:schemeClr val="accent6"/>
                </a:solidFill>
                <a:bevel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ïṩ1îḍe"/>
              <p:cNvSpPr>
                <a:spLocks/>
              </p:cNvSpPr>
              <p:nvPr/>
            </p:nvSpPr>
            <p:spPr bwMode="auto">
              <a:xfrm>
                <a:off x="4249738" y="919163"/>
                <a:ext cx="7937" cy="179387"/>
              </a:xfrm>
              <a:custGeom>
                <a:avLst/>
                <a:gdLst>
                  <a:gd name="T0" fmla="*/ 21 w 22"/>
                  <a:gd name="T1" fmla="*/ 385 h 500"/>
                  <a:gd name="T2" fmla="*/ 21 w 22"/>
                  <a:gd name="T3" fmla="*/ 0 h 500"/>
                  <a:gd name="T4" fmla="*/ 0 w 22"/>
                  <a:gd name="T5" fmla="*/ 0 h 500"/>
                  <a:gd name="T6" fmla="*/ 0 w 22"/>
                  <a:gd name="T7" fmla="*/ 499 h 500"/>
                  <a:gd name="T8" fmla="*/ 21 w 22"/>
                  <a:gd name="T9" fmla="*/ 499 h 500"/>
                  <a:gd name="T10" fmla="*/ 21 w 22"/>
                  <a:gd name="T11" fmla="*/ 385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00">
                    <a:moveTo>
                      <a:pt x="21" y="385"/>
                    </a:moveTo>
                    <a:lnTo>
                      <a:pt x="21" y="0"/>
                    </a:lnTo>
                    <a:lnTo>
                      <a:pt x="0" y="0"/>
                    </a:lnTo>
                    <a:lnTo>
                      <a:pt x="0" y="499"/>
                    </a:lnTo>
                    <a:lnTo>
                      <a:pt x="21" y="499"/>
                    </a:lnTo>
                    <a:lnTo>
                      <a:pt x="21" y="385"/>
                    </a:lnTo>
                  </a:path>
                </a:pathLst>
              </a:custGeom>
              <a:grpFill/>
              <a:ln w="9525" cap="flat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îś1îḓê"/>
              <p:cNvSpPr>
                <a:spLocks/>
              </p:cNvSpPr>
              <p:nvPr/>
            </p:nvSpPr>
            <p:spPr bwMode="auto">
              <a:xfrm>
                <a:off x="4257675" y="1057275"/>
                <a:ext cx="1588" cy="1588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 w="9525" cap="flat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6" name="ïŝ1iḋe"/>
            <p:cNvSpPr>
              <a:spLocks/>
            </p:cNvSpPr>
            <p:nvPr/>
          </p:nvSpPr>
          <p:spPr bwMode="auto">
            <a:xfrm>
              <a:off x="4954606" y="3666008"/>
              <a:ext cx="2259575" cy="2427288"/>
            </a:xfrm>
            <a:custGeom>
              <a:avLst/>
              <a:gdLst>
                <a:gd name="T0" fmla="*/ 1010 w 1251"/>
                <a:gd name="T1" fmla="*/ 635 h 1344"/>
                <a:gd name="T2" fmla="*/ 1063 w 1251"/>
                <a:gd name="T3" fmla="*/ 0 h 1344"/>
                <a:gd name="T4" fmla="*/ 979 w 1251"/>
                <a:gd name="T5" fmla="*/ 93 h 1344"/>
                <a:gd name="T6" fmla="*/ 927 w 1251"/>
                <a:gd name="T7" fmla="*/ 552 h 1344"/>
                <a:gd name="T8" fmla="*/ 979 w 1251"/>
                <a:gd name="T9" fmla="*/ 93 h 1344"/>
                <a:gd name="T10" fmla="*/ 844 w 1251"/>
                <a:gd name="T11" fmla="*/ 229 h 1344"/>
                <a:gd name="T12" fmla="*/ 896 w 1251"/>
                <a:gd name="T13" fmla="*/ 510 h 1344"/>
                <a:gd name="T14" fmla="*/ 188 w 1251"/>
                <a:gd name="T15" fmla="*/ 687 h 1344"/>
                <a:gd name="T16" fmla="*/ 240 w 1251"/>
                <a:gd name="T17" fmla="*/ 52 h 1344"/>
                <a:gd name="T18" fmla="*/ 188 w 1251"/>
                <a:gd name="T19" fmla="*/ 687 h 1344"/>
                <a:gd name="T20" fmla="*/ 323 w 1251"/>
                <a:gd name="T21" fmla="*/ 552 h 1344"/>
                <a:gd name="T22" fmla="*/ 271 w 1251"/>
                <a:gd name="T23" fmla="*/ 93 h 1344"/>
                <a:gd name="T24" fmla="*/ 365 w 1251"/>
                <a:gd name="T25" fmla="*/ 510 h 1344"/>
                <a:gd name="T26" fmla="*/ 417 w 1251"/>
                <a:gd name="T27" fmla="*/ 229 h 1344"/>
                <a:gd name="T28" fmla="*/ 365 w 1251"/>
                <a:gd name="T29" fmla="*/ 510 h 1344"/>
                <a:gd name="T30" fmla="*/ 615 w 1251"/>
                <a:gd name="T31" fmla="*/ 708 h 1344"/>
                <a:gd name="T32" fmla="*/ 438 w 1251"/>
                <a:gd name="T33" fmla="*/ 843 h 1344"/>
                <a:gd name="T34" fmla="*/ 573 w 1251"/>
                <a:gd name="T35" fmla="*/ 406 h 1344"/>
                <a:gd name="T36" fmla="*/ 594 w 1251"/>
                <a:gd name="T37" fmla="*/ 343 h 1344"/>
                <a:gd name="T38" fmla="*/ 448 w 1251"/>
                <a:gd name="T39" fmla="*/ 895 h 1344"/>
                <a:gd name="T40" fmla="*/ 271 w 1251"/>
                <a:gd name="T41" fmla="*/ 1343 h 1344"/>
                <a:gd name="T42" fmla="*/ 615 w 1251"/>
                <a:gd name="T43" fmla="*/ 1041 h 1344"/>
                <a:gd name="T44" fmla="*/ 552 w 1251"/>
                <a:gd name="T45" fmla="*/ 458 h 1344"/>
                <a:gd name="T46" fmla="*/ 646 w 1251"/>
                <a:gd name="T47" fmla="*/ 687 h 1344"/>
                <a:gd name="T48" fmla="*/ 729 w 1251"/>
                <a:gd name="T49" fmla="*/ 458 h 1344"/>
                <a:gd name="T50" fmla="*/ 552 w 1251"/>
                <a:gd name="T51" fmla="*/ 458 h 1344"/>
                <a:gd name="T52" fmla="*/ 698 w 1251"/>
                <a:gd name="T53" fmla="*/ 333 h 1344"/>
                <a:gd name="T54" fmla="*/ 719 w 1251"/>
                <a:gd name="T55" fmla="*/ 406 h 1344"/>
                <a:gd name="T56" fmla="*/ 688 w 1251"/>
                <a:gd name="T57" fmla="*/ 302 h 1344"/>
                <a:gd name="T58" fmla="*/ 604 w 1251"/>
                <a:gd name="T59" fmla="*/ 312 h 1344"/>
                <a:gd name="T60" fmla="*/ 646 w 1251"/>
                <a:gd name="T61" fmla="*/ 1062 h 1344"/>
                <a:gd name="T62" fmla="*/ 438 w 1251"/>
                <a:gd name="T63" fmla="*/ 1343 h 1344"/>
                <a:gd name="T64" fmla="*/ 823 w 1251"/>
                <a:gd name="T65" fmla="*/ 1343 h 1344"/>
                <a:gd name="T66" fmla="*/ 646 w 1251"/>
                <a:gd name="T67" fmla="*/ 1062 h 1344"/>
                <a:gd name="T68" fmla="*/ 833 w 1251"/>
                <a:gd name="T69" fmla="*/ 895 h 1344"/>
                <a:gd name="T70" fmla="*/ 990 w 1251"/>
                <a:gd name="T71" fmla="*/ 1332 h 1344"/>
                <a:gd name="T72" fmla="*/ 667 w 1251"/>
                <a:gd name="T73" fmla="*/ 708 h 1344"/>
                <a:gd name="T74" fmla="*/ 844 w 1251"/>
                <a:gd name="T75" fmla="*/ 843 h 1344"/>
                <a:gd name="T76" fmla="*/ 667 w 1251"/>
                <a:gd name="T77" fmla="*/ 708 h 1344"/>
                <a:gd name="T78" fmla="*/ 646 w 1251"/>
                <a:gd name="T79" fmla="*/ 718 h 1344"/>
                <a:gd name="T80" fmla="*/ 646 w 1251"/>
                <a:gd name="T81" fmla="*/ 1020 h 1344"/>
                <a:gd name="T82" fmla="*/ 813 w 1251"/>
                <a:gd name="T83" fmla="*/ 874 h 1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1" h="1344">
                  <a:moveTo>
                    <a:pt x="1063" y="687"/>
                  </a:moveTo>
                  <a:cubicBezTo>
                    <a:pt x="1010" y="635"/>
                    <a:pt x="1010" y="635"/>
                    <a:pt x="1010" y="635"/>
                  </a:cubicBezTo>
                  <a:cubicBezTo>
                    <a:pt x="1177" y="479"/>
                    <a:pt x="1177" y="218"/>
                    <a:pt x="1010" y="52"/>
                  </a:cubicBezTo>
                  <a:cubicBezTo>
                    <a:pt x="1063" y="0"/>
                    <a:pt x="1063" y="0"/>
                    <a:pt x="1063" y="0"/>
                  </a:cubicBezTo>
                  <a:cubicBezTo>
                    <a:pt x="1250" y="187"/>
                    <a:pt x="1250" y="500"/>
                    <a:pt x="1063" y="687"/>
                  </a:cubicBezTo>
                  <a:close/>
                  <a:moveTo>
                    <a:pt x="979" y="93"/>
                  </a:moveTo>
                  <a:cubicBezTo>
                    <a:pt x="927" y="135"/>
                    <a:pt x="927" y="135"/>
                    <a:pt x="927" y="135"/>
                  </a:cubicBezTo>
                  <a:cubicBezTo>
                    <a:pt x="1042" y="250"/>
                    <a:pt x="1042" y="437"/>
                    <a:pt x="927" y="552"/>
                  </a:cubicBezTo>
                  <a:cubicBezTo>
                    <a:pt x="979" y="604"/>
                    <a:pt x="979" y="604"/>
                    <a:pt x="979" y="604"/>
                  </a:cubicBezTo>
                  <a:cubicBezTo>
                    <a:pt x="1125" y="458"/>
                    <a:pt x="1125" y="229"/>
                    <a:pt x="979" y="93"/>
                  </a:cubicBezTo>
                  <a:close/>
                  <a:moveTo>
                    <a:pt x="885" y="177"/>
                  </a:moveTo>
                  <a:cubicBezTo>
                    <a:pt x="844" y="229"/>
                    <a:pt x="844" y="229"/>
                    <a:pt x="844" y="229"/>
                  </a:cubicBezTo>
                  <a:cubicBezTo>
                    <a:pt x="906" y="291"/>
                    <a:pt x="906" y="395"/>
                    <a:pt x="844" y="468"/>
                  </a:cubicBezTo>
                  <a:cubicBezTo>
                    <a:pt x="896" y="510"/>
                    <a:pt x="896" y="510"/>
                    <a:pt x="896" y="510"/>
                  </a:cubicBezTo>
                  <a:cubicBezTo>
                    <a:pt x="979" y="427"/>
                    <a:pt x="979" y="270"/>
                    <a:pt x="885" y="177"/>
                  </a:cubicBezTo>
                  <a:close/>
                  <a:moveTo>
                    <a:pt x="188" y="687"/>
                  </a:moveTo>
                  <a:cubicBezTo>
                    <a:pt x="240" y="635"/>
                    <a:pt x="240" y="635"/>
                    <a:pt x="240" y="635"/>
                  </a:cubicBezTo>
                  <a:cubicBezTo>
                    <a:pt x="73" y="479"/>
                    <a:pt x="73" y="218"/>
                    <a:pt x="240" y="52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0" y="187"/>
                    <a:pt x="0" y="500"/>
                    <a:pt x="188" y="687"/>
                  </a:cubicBezTo>
                  <a:close/>
                  <a:moveTo>
                    <a:pt x="271" y="604"/>
                  </a:moveTo>
                  <a:cubicBezTo>
                    <a:pt x="323" y="552"/>
                    <a:pt x="323" y="552"/>
                    <a:pt x="323" y="552"/>
                  </a:cubicBezTo>
                  <a:cubicBezTo>
                    <a:pt x="208" y="437"/>
                    <a:pt x="208" y="250"/>
                    <a:pt x="323" y="135"/>
                  </a:cubicBezTo>
                  <a:cubicBezTo>
                    <a:pt x="271" y="93"/>
                    <a:pt x="271" y="93"/>
                    <a:pt x="271" y="93"/>
                  </a:cubicBezTo>
                  <a:cubicBezTo>
                    <a:pt x="135" y="229"/>
                    <a:pt x="135" y="458"/>
                    <a:pt x="271" y="604"/>
                  </a:cubicBezTo>
                  <a:close/>
                  <a:moveTo>
                    <a:pt x="365" y="510"/>
                  </a:moveTo>
                  <a:cubicBezTo>
                    <a:pt x="417" y="468"/>
                    <a:pt x="417" y="468"/>
                    <a:pt x="417" y="468"/>
                  </a:cubicBezTo>
                  <a:cubicBezTo>
                    <a:pt x="344" y="395"/>
                    <a:pt x="344" y="291"/>
                    <a:pt x="417" y="229"/>
                  </a:cubicBezTo>
                  <a:cubicBezTo>
                    <a:pt x="365" y="177"/>
                    <a:pt x="365" y="177"/>
                    <a:pt x="365" y="177"/>
                  </a:cubicBezTo>
                  <a:cubicBezTo>
                    <a:pt x="271" y="270"/>
                    <a:pt x="271" y="427"/>
                    <a:pt x="365" y="510"/>
                  </a:cubicBezTo>
                  <a:close/>
                  <a:moveTo>
                    <a:pt x="448" y="854"/>
                  </a:moveTo>
                  <a:cubicBezTo>
                    <a:pt x="615" y="708"/>
                    <a:pt x="615" y="708"/>
                    <a:pt x="615" y="708"/>
                  </a:cubicBezTo>
                  <a:cubicBezTo>
                    <a:pt x="510" y="604"/>
                    <a:pt x="510" y="604"/>
                    <a:pt x="510" y="604"/>
                  </a:cubicBezTo>
                  <a:cubicBezTo>
                    <a:pt x="438" y="843"/>
                    <a:pt x="438" y="843"/>
                    <a:pt x="438" y="843"/>
                  </a:cubicBezTo>
                  <a:lnTo>
                    <a:pt x="448" y="854"/>
                  </a:lnTo>
                  <a:close/>
                  <a:moveTo>
                    <a:pt x="573" y="406"/>
                  </a:moveTo>
                  <a:cubicBezTo>
                    <a:pt x="615" y="364"/>
                    <a:pt x="615" y="364"/>
                    <a:pt x="615" y="364"/>
                  </a:cubicBezTo>
                  <a:cubicBezTo>
                    <a:pt x="594" y="343"/>
                    <a:pt x="594" y="343"/>
                    <a:pt x="594" y="343"/>
                  </a:cubicBezTo>
                  <a:lnTo>
                    <a:pt x="573" y="406"/>
                  </a:lnTo>
                  <a:close/>
                  <a:moveTo>
                    <a:pt x="448" y="895"/>
                  </a:moveTo>
                  <a:cubicBezTo>
                    <a:pt x="406" y="926"/>
                    <a:pt x="406" y="926"/>
                    <a:pt x="406" y="926"/>
                  </a:cubicBezTo>
                  <a:cubicBezTo>
                    <a:pt x="271" y="1343"/>
                    <a:pt x="271" y="1343"/>
                    <a:pt x="271" y="1343"/>
                  </a:cubicBezTo>
                  <a:cubicBezTo>
                    <a:pt x="281" y="1343"/>
                    <a:pt x="281" y="1343"/>
                    <a:pt x="281" y="1343"/>
                  </a:cubicBezTo>
                  <a:cubicBezTo>
                    <a:pt x="615" y="1041"/>
                    <a:pt x="615" y="1041"/>
                    <a:pt x="615" y="1041"/>
                  </a:cubicBezTo>
                  <a:lnTo>
                    <a:pt x="448" y="895"/>
                  </a:lnTo>
                  <a:close/>
                  <a:moveTo>
                    <a:pt x="552" y="458"/>
                  </a:moveTo>
                  <a:cubicBezTo>
                    <a:pt x="521" y="572"/>
                    <a:pt x="521" y="572"/>
                    <a:pt x="521" y="572"/>
                  </a:cubicBezTo>
                  <a:cubicBezTo>
                    <a:pt x="646" y="687"/>
                    <a:pt x="646" y="687"/>
                    <a:pt x="646" y="687"/>
                  </a:cubicBezTo>
                  <a:cubicBezTo>
                    <a:pt x="760" y="572"/>
                    <a:pt x="760" y="572"/>
                    <a:pt x="760" y="572"/>
                  </a:cubicBezTo>
                  <a:cubicBezTo>
                    <a:pt x="729" y="458"/>
                    <a:pt x="729" y="458"/>
                    <a:pt x="729" y="458"/>
                  </a:cubicBezTo>
                  <a:cubicBezTo>
                    <a:pt x="646" y="385"/>
                    <a:pt x="646" y="385"/>
                    <a:pt x="646" y="385"/>
                  </a:cubicBezTo>
                  <a:lnTo>
                    <a:pt x="552" y="458"/>
                  </a:lnTo>
                  <a:close/>
                  <a:moveTo>
                    <a:pt x="719" y="406"/>
                  </a:moveTo>
                  <a:cubicBezTo>
                    <a:pt x="698" y="333"/>
                    <a:pt x="698" y="333"/>
                    <a:pt x="698" y="333"/>
                  </a:cubicBezTo>
                  <a:cubicBezTo>
                    <a:pt x="667" y="364"/>
                    <a:pt x="667" y="364"/>
                    <a:pt x="667" y="364"/>
                  </a:cubicBezTo>
                  <a:lnTo>
                    <a:pt x="719" y="406"/>
                  </a:lnTo>
                  <a:close/>
                  <a:moveTo>
                    <a:pt x="646" y="343"/>
                  </a:moveTo>
                  <a:cubicBezTo>
                    <a:pt x="688" y="302"/>
                    <a:pt x="688" y="302"/>
                    <a:pt x="688" y="302"/>
                  </a:cubicBezTo>
                  <a:cubicBezTo>
                    <a:pt x="646" y="166"/>
                    <a:pt x="646" y="166"/>
                    <a:pt x="646" y="166"/>
                  </a:cubicBezTo>
                  <a:cubicBezTo>
                    <a:pt x="604" y="312"/>
                    <a:pt x="604" y="312"/>
                    <a:pt x="604" y="312"/>
                  </a:cubicBezTo>
                  <a:lnTo>
                    <a:pt x="646" y="343"/>
                  </a:lnTo>
                  <a:close/>
                  <a:moveTo>
                    <a:pt x="646" y="1062"/>
                  </a:moveTo>
                  <a:cubicBezTo>
                    <a:pt x="323" y="1343"/>
                    <a:pt x="323" y="1343"/>
                    <a:pt x="323" y="1343"/>
                  </a:cubicBezTo>
                  <a:cubicBezTo>
                    <a:pt x="438" y="1343"/>
                    <a:pt x="438" y="1343"/>
                    <a:pt x="438" y="1343"/>
                  </a:cubicBezTo>
                  <a:cubicBezTo>
                    <a:pt x="448" y="1239"/>
                    <a:pt x="531" y="1166"/>
                    <a:pt x="635" y="1166"/>
                  </a:cubicBezTo>
                  <a:cubicBezTo>
                    <a:pt x="740" y="1166"/>
                    <a:pt x="823" y="1239"/>
                    <a:pt x="823" y="1343"/>
                  </a:cubicBezTo>
                  <a:cubicBezTo>
                    <a:pt x="958" y="1343"/>
                    <a:pt x="958" y="1343"/>
                    <a:pt x="958" y="1343"/>
                  </a:cubicBezTo>
                  <a:lnTo>
                    <a:pt x="646" y="1062"/>
                  </a:lnTo>
                  <a:close/>
                  <a:moveTo>
                    <a:pt x="865" y="916"/>
                  </a:moveTo>
                  <a:cubicBezTo>
                    <a:pt x="833" y="895"/>
                    <a:pt x="833" y="895"/>
                    <a:pt x="833" y="895"/>
                  </a:cubicBezTo>
                  <a:cubicBezTo>
                    <a:pt x="667" y="1041"/>
                    <a:pt x="667" y="1041"/>
                    <a:pt x="667" y="1041"/>
                  </a:cubicBezTo>
                  <a:cubicBezTo>
                    <a:pt x="990" y="1332"/>
                    <a:pt x="990" y="1332"/>
                    <a:pt x="990" y="1332"/>
                  </a:cubicBezTo>
                  <a:lnTo>
                    <a:pt x="865" y="916"/>
                  </a:lnTo>
                  <a:close/>
                  <a:moveTo>
                    <a:pt x="667" y="708"/>
                  </a:moveTo>
                  <a:cubicBezTo>
                    <a:pt x="833" y="854"/>
                    <a:pt x="833" y="854"/>
                    <a:pt x="833" y="854"/>
                  </a:cubicBezTo>
                  <a:cubicBezTo>
                    <a:pt x="844" y="843"/>
                    <a:pt x="844" y="843"/>
                    <a:pt x="844" y="843"/>
                  </a:cubicBezTo>
                  <a:cubicBezTo>
                    <a:pt x="771" y="604"/>
                    <a:pt x="771" y="604"/>
                    <a:pt x="771" y="604"/>
                  </a:cubicBezTo>
                  <a:lnTo>
                    <a:pt x="667" y="708"/>
                  </a:lnTo>
                  <a:close/>
                  <a:moveTo>
                    <a:pt x="813" y="874"/>
                  </a:moveTo>
                  <a:cubicBezTo>
                    <a:pt x="646" y="718"/>
                    <a:pt x="646" y="718"/>
                    <a:pt x="646" y="718"/>
                  </a:cubicBezTo>
                  <a:cubicBezTo>
                    <a:pt x="469" y="874"/>
                    <a:pt x="469" y="874"/>
                    <a:pt x="469" y="874"/>
                  </a:cubicBezTo>
                  <a:cubicBezTo>
                    <a:pt x="646" y="1020"/>
                    <a:pt x="646" y="1020"/>
                    <a:pt x="646" y="1020"/>
                  </a:cubicBezTo>
                  <a:lnTo>
                    <a:pt x="813" y="874"/>
                  </a:lnTo>
                  <a:close/>
                  <a:moveTo>
                    <a:pt x="813" y="874"/>
                  </a:moveTo>
                  <a:lnTo>
                    <a:pt x="813" y="874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7" name="ï$ḻîḑê"/>
            <p:cNvGrpSpPr/>
            <p:nvPr/>
          </p:nvGrpSpPr>
          <p:grpSpPr>
            <a:xfrm>
              <a:off x="2509525" y="3301037"/>
              <a:ext cx="1759466" cy="1048263"/>
              <a:chOff x="3839377" y="4431794"/>
              <a:chExt cx="1725173" cy="1048263"/>
            </a:xfrm>
          </p:grpSpPr>
          <p:sp>
            <p:nvSpPr>
              <p:cNvPr id="33" name="îŝ1íḍe"/>
              <p:cNvSpPr txBox="1">
                <a:spLocks/>
              </p:cNvSpPr>
              <p:nvPr/>
            </p:nvSpPr>
            <p:spPr bwMode="auto">
              <a:xfrm>
                <a:off x="3839377" y="4431794"/>
                <a:ext cx="1725173" cy="380945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2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34" name="íṥ1ide"/>
              <p:cNvSpPr txBox="1">
                <a:spLocks/>
              </p:cNvSpPr>
              <p:nvPr/>
            </p:nvSpPr>
            <p:spPr bwMode="auto">
              <a:xfrm>
                <a:off x="4010024" y="4812739"/>
                <a:ext cx="1383878" cy="667318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 anchor="ctr" anchorCtr="1">
                <a:normAutofit fontScale="92500" lnSpcReduction="10000"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18" name="ï$lîḍè"/>
            <p:cNvGrpSpPr/>
            <p:nvPr/>
          </p:nvGrpSpPr>
          <p:grpSpPr>
            <a:xfrm>
              <a:off x="1003252" y="4212799"/>
              <a:ext cx="1759466" cy="1048263"/>
              <a:chOff x="3839377" y="4431794"/>
              <a:chExt cx="1725173" cy="1048263"/>
            </a:xfrm>
          </p:grpSpPr>
          <p:sp>
            <p:nvSpPr>
              <p:cNvPr id="31" name="íṧḻîďè"/>
              <p:cNvSpPr txBox="1">
                <a:spLocks/>
              </p:cNvSpPr>
              <p:nvPr/>
            </p:nvSpPr>
            <p:spPr bwMode="auto">
              <a:xfrm>
                <a:off x="3839377" y="4431794"/>
                <a:ext cx="1725173" cy="380945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1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32" name="iśḻïḋê"/>
              <p:cNvSpPr txBox="1">
                <a:spLocks/>
              </p:cNvSpPr>
              <p:nvPr/>
            </p:nvSpPr>
            <p:spPr bwMode="auto">
              <a:xfrm>
                <a:off x="4010024" y="4812739"/>
                <a:ext cx="1383878" cy="667318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 anchor="ctr" anchorCtr="1">
                <a:normAutofit fontScale="92500" lnSpcReduction="10000"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19" name="işliḋe"/>
            <p:cNvGrpSpPr/>
            <p:nvPr/>
          </p:nvGrpSpPr>
          <p:grpSpPr>
            <a:xfrm>
              <a:off x="4334108" y="2210494"/>
              <a:ext cx="1759466" cy="1048263"/>
              <a:chOff x="3839377" y="4431794"/>
              <a:chExt cx="1725173" cy="1048263"/>
            </a:xfrm>
          </p:grpSpPr>
          <p:sp>
            <p:nvSpPr>
              <p:cNvPr id="29" name="ïŝļîḍè"/>
              <p:cNvSpPr txBox="1">
                <a:spLocks/>
              </p:cNvSpPr>
              <p:nvPr/>
            </p:nvSpPr>
            <p:spPr bwMode="auto">
              <a:xfrm>
                <a:off x="3839377" y="4431794"/>
                <a:ext cx="1725173" cy="380945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3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30" name="íṥļíḑe"/>
              <p:cNvSpPr txBox="1">
                <a:spLocks/>
              </p:cNvSpPr>
              <p:nvPr/>
            </p:nvSpPr>
            <p:spPr bwMode="auto">
              <a:xfrm>
                <a:off x="4010024" y="4812739"/>
                <a:ext cx="1383878" cy="667318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 anchor="ctr" anchorCtr="1">
                <a:normAutofit fontScale="92500" lnSpcReduction="10000"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20" name="ïŝ1îde"/>
            <p:cNvGrpSpPr/>
            <p:nvPr/>
          </p:nvGrpSpPr>
          <p:grpSpPr>
            <a:xfrm>
              <a:off x="6229131" y="2210494"/>
              <a:ext cx="1759466" cy="1048263"/>
              <a:chOff x="3839377" y="4431794"/>
              <a:chExt cx="1725173" cy="1048263"/>
            </a:xfrm>
          </p:grpSpPr>
          <p:sp>
            <p:nvSpPr>
              <p:cNvPr id="27" name="íŝ1ïḋê"/>
              <p:cNvSpPr txBox="1">
                <a:spLocks/>
              </p:cNvSpPr>
              <p:nvPr/>
            </p:nvSpPr>
            <p:spPr bwMode="auto">
              <a:xfrm>
                <a:off x="3839377" y="4431794"/>
                <a:ext cx="1725173" cy="380945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4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8" name="iṥlïḋê"/>
              <p:cNvSpPr txBox="1">
                <a:spLocks/>
              </p:cNvSpPr>
              <p:nvPr/>
            </p:nvSpPr>
            <p:spPr bwMode="auto">
              <a:xfrm>
                <a:off x="4010024" y="4812739"/>
                <a:ext cx="1383878" cy="667318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 anchor="ctr" anchorCtr="1">
                <a:normAutofit fontScale="92500" lnSpcReduction="10000"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21" name="ïṣḷîḍe"/>
            <p:cNvGrpSpPr/>
            <p:nvPr/>
          </p:nvGrpSpPr>
          <p:grpSpPr>
            <a:xfrm>
              <a:off x="8062028" y="3301037"/>
              <a:ext cx="1759466" cy="1048263"/>
              <a:chOff x="3839377" y="4431794"/>
              <a:chExt cx="1725173" cy="1048263"/>
            </a:xfrm>
          </p:grpSpPr>
          <p:sp>
            <p:nvSpPr>
              <p:cNvPr id="25" name="iśḷïdê"/>
              <p:cNvSpPr txBox="1">
                <a:spLocks/>
              </p:cNvSpPr>
              <p:nvPr/>
            </p:nvSpPr>
            <p:spPr bwMode="auto">
              <a:xfrm>
                <a:off x="3839377" y="4431794"/>
                <a:ext cx="1725173" cy="380945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5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6" name="íšľiḍé"/>
              <p:cNvSpPr txBox="1">
                <a:spLocks/>
              </p:cNvSpPr>
              <p:nvPr/>
            </p:nvSpPr>
            <p:spPr bwMode="auto">
              <a:xfrm>
                <a:off x="4010024" y="4812739"/>
                <a:ext cx="1383878" cy="667318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 anchor="ctr" anchorCtr="1">
                <a:normAutofit fontScale="92500" lnSpcReduction="10000"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22" name="ïşļíḓè"/>
            <p:cNvGrpSpPr/>
            <p:nvPr/>
          </p:nvGrpSpPr>
          <p:grpSpPr>
            <a:xfrm>
              <a:off x="9504251" y="4212799"/>
              <a:ext cx="1759466" cy="1048263"/>
              <a:chOff x="3839377" y="4431794"/>
              <a:chExt cx="1725173" cy="1048263"/>
            </a:xfrm>
          </p:grpSpPr>
          <p:sp>
            <p:nvSpPr>
              <p:cNvPr id="23" name="îṧlïḓè"/>
              <p:cNvSpPr txBox="1">
                <a:spLocks/>
              </p:cNvSpPr>
              <p:nvPr/>
            </p:nvSpPr>
            <p:spPr bwMode="auto">
              <a:xfrm>
                <a:off x="3839377" y="4431794"/>
                <a:ext cx="1725173" cy="380945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chemeClr val="accent6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4" name="íSlïḍe"/>
              <p:cNvSpPr txBox="1">
                <a:spLocks/>
              </p:cNvSpPr>
              <p:nvPr/>
            </p:nvSpPr>
            <p:spPr bwMode="auto">
              <a:xfrm>
                <a:off x="4010024" y="4812739"/>
                <a:ext cx="1383878" cy="667318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 anchor="ctr" anchorCtr="1">
                <a:normAutofit fontScale="92500" lnSpcReduction="10000"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点击此处更换文本 </a:t>
                </a:r>
                <a:br>
                  <a:rPr lang="zh-CN" altLang="en-US" sz="1000" b="0" dirty="0">
                    <a:solidFill>
                      <a:schemeClr val="tx1"/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/>
                    </a:solidFill>
                    <a:effectLst/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6602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139c20b7-4b37-43a8-88b8-70f352cca81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408343" y="1064848"/>
            <a:ext cx="7343318" cy="3585306"/>
            <a:chOff x="703371" y="796099"/>
            <a:chExt cx="10785262" cy="5265804"/>
          </a:xfrm>
        </p:grpSpPr>
        <p:sp>
          <p:nvSpPr>
            <p:cNvPr id="4" name="îšḻïḓe"/>
            <p:cNvSpPr/>
            <p:nvPr/>
          </p:nvSpPr>
          <p:spPr>
            <a:xfrm flipH="1">
              <a:off x="8537040" y="1049189"/>
              <a:ext cx="2134041" cy="2320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8" h="21493" extrusionOk="0">
                  <a:moveTo>
                    <a:pt x="11568" y="6"/>
                  </a:moveTo>
                  <a:cubicBezTo>
                    <a:pt x="10467" y="43"/>
                    <a:pt x="9346" y="277"/>
                    <a:pt x="8301" y="788"/>
                  </a:cubicBezTo>
                  <a:cubicBezTo>
                    <a:pt x="4875" y="2463"/>
                    <a:pt x="3315" y="6243"/>
                    <a:pt x="3652" y="9979"/>
                  </a:cubicBezTo>
                  <a:cubicBezTo>
                    <a:pt x="3692" y="10421"/>
                    <a:pt x="3758" y="10863"/>
                    <a:pt x="3744" y="11307"/>
                  </a:cubicBezTo>
                  <a:cubicBezTo>
                    <a:pt x="3716" y="12255"/>
                    <a:pt x="3336" y="13151"/>
                    <a:pt x="2797" y="13941"/>
                  </a:cubicBezTo>
                  <a:cubicBezTo>
                    <a:pt x="2116" y="14939"/>
                    <a:pt x="1172" y="15789"/>
                    <a:pt x="0" y="16380"/>
                  </a:cubicBezTo>
                  <a:cubicBezTo>
                    <a:pt x="1733" y="16479"/>
                    <a:pt x="3416" y="16991"/>
                    <a:pt x="4893" y="17861"/>
                  </a:cubicBezTo>
                  <a:cubicBezTo>
                    <a:pt x="6369" y="18731"/>
                    <a:pt x="7640" y="19959"/>
                    <a:pt x="8551" y="21493"/>
                  </a:cubicBezTo>
                  <a:cubicBezTo>
                    <a:pt x="8701" y="20438"/>
                    <a:pt x="9092" y="19426"/>
                    <a:pt x="9696" y="18535"/>
                  </a:cubicBezTo>
                  <a:cubicBezTo>
                    <a:pt x="10107" y="17927"/>
                    <a:pt x="10617" y="17377"/>
                    <a:pt x="11235" y="16940"/>
                  </a:cubicBezTo>
                  <a:cubicBezTo>
                    <a:pt x="11534" y="16729"/>
                    <a:pt x="11856" y="16547"/>
                    <a:pt x="12210" y="16439"/>
                  </a:cubicBezTo>
                  <a:cubicBezTo>
                    <a:pt x="12438" y="16370"/>
                    <a:pt x="12674" y="16333"/>
                    <a:pt x="12913" y="16329"/>
                  </a:cubicBezTo>
                  <a:cubicBezTo>
                    <a:pt x="13803" y="16250"/>
                    <a:pt x="14690" y="16015"/>
                    <a:pt x="15546" y="15627"/>
                  </a:cubicBezTo>
                  <a:cubicBezTo>
                    <a:pt x="19790" y="13704"/>
                    <a:pt x="21600" y="8798"/>
                    <a:pt x="19584" y="4699"/>
                  </a:cubicBezTo>
                  <a:cubicBezTo>
                    <a:pt x="18078" y="1636"/>
                    <a:pt x="14866" y="-107"/>
                    <a:pt x="11568" y="6"/>
                  </a:cubicBezTo>
                  <a:close/>
                </a:path>
              </a:pathLst>
            </a:custGeom>
            <a:solidFill>
              <a:schemeClr val="accent6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ŝľiḓè"/>
            <p:cNvSpPr/>
            <p:nvPr/>
          </p:nvSpPr>
          <p:spPr>
            <a:xfrm flipH="1">
              <a:off x="8787462" y="1298537"/>
              <a:ext cx="1273470" cy="12734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50" h="18950" extrusionOk="0">
                  <a:moveTo>
                    <a:pt x="18038" y="5425"/>
                  </a:moveTo>
                  <a:cubicBezTo>
                    <a:pt x="15801" y="695"/>
                    <a:pt x="10154" y="-1325"/>
                    <a:pt x="5425" y="912"/>
                  </a:cubicBezTo>
                  <a:cubicBezTo>
                    <a:pt x="696" y="3149"/>
                    <a:pt x="-1325" y="8796"/>
                    <a:pt x="912" y="13525"/>
                  </a:cubicBezTo>
                  <a:cubicBezTo>
                    <a:pt x="3148" y="18254"/>
                    <a:pt x="8796" y="20275"/>
                    <a:pt x="13525" y="18038"/>
                  </a:cubicBezTo>
                  <a:cubicBezTo>
                    <a:pt x="18254" y="15801"/>
                    <a:pt x="20275" y="10154"/>
                    <a:pt x="18038" y="542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ïś1ïḑê"/>
            <p:cNvSpPr/>
            <p:nvPr/>
          </p:nvSpPr>
          <p:spPr>
            <a:xfrm rot="16200000" flipH="1">
              <a:off x="9260639" y="1511123"/>
              <a:ext cx="327116" cy="3868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9" h="21298" extrusionOk="0">
                  <a:moveTo>
                    <a:pt x="3138" y="20840"/>
                  </a:moveTo>
                  <a:cubicBezTo>
                    <a:pt x="2425" y="21446"/>
                    <a:pt x="1263" y="21451"/>
                    <a:pt x="544" y="20851"/>
                  </a:cubicBezTo>
                  <a:cubicBezTo>
                    <a:pt x="-181" y="20248"/>
                    <a:pt x="-181" y="19263"/>
                    <a:pt x="544" y="18659"/>
                  </a:cubicBezTo>
                  <a:lnTo>
                    <a:pt x="16984" y="10193"/>
                  </a:lnTo>
                  <a:lnTo>
                    <a:pt x="8313" y="2628"/>
                  </a:lnTo>
                  <a:cubicBezTo>
                    <a:pt x="7601" y="2022"/>
                    <a:pt x="7607" y="1046"/>
                    <a:pt x="8326" y="446"/>
                  </a:cubicBezTo>
                  <a:cubicBezTo>
                    <a:pt x="9041" y="-149"/>
                    <a:pt x="10193" y="-149"/>
                    <a:pt x="10907" y="446"/>
                  </a:cubicBezTo>
                  <a:lnTo>
                    <a:pt x="20881" y="9558"/>
                  </a:lnTo>
                  <a:cubicBezTo>
                    <a:pt x="21240" y="9860"/>
                    <a:pt x="21419" y="10251"/>
                    <a:pt x="21419" y="10643"/>
                  </a:cubicBezTo>
                  <a:cubicBezTo>
                    <a:pt x="21419" y="11035"/>
                    <a:pt x="21240" y="11427"/>
                    <a:pt x="20881" y="11728"/>
                  </a:cubicBezTo>
                  <a:lnTo>
                    <a:pt x="3138" y="20840"/>
                  </a:lnTo>
                  <a:close/>
                </a:path>
              </a:pathLst>
            </a:custGeom>
            <a:solidFill>
              <a:schemeClr val="accent6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íṡlïḓe"/>
            <p:cNvSpPr/>
            <p:nvPr/>
          </p:nvSpPr>
          <p:spPr>
            <a:xfrm>
              <a:off x="8884380" y="1959925"/>
              <a:ext cx="1079635" cy="260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400"/>
                <a:t>标题文本预设</a:t>
              </a:r>
            </a:p>
          </p:txBody>
        </p:sp>
        <p:sp>
          <p:nvSpPr>
            <p:cNvPr id="8" name="îśḷiḓe"/>
            <p:cNvSpPr/>
            <p:nvPr/>
          </p:nvSpPr>
          <p:spPr>
            <a:xfrm flipH="1">
              <a:off x="9134378" y="2801084"/>
              <a:ext cx="2354255" cy="21908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2" h="21587" extrusionOk="0">
                  <a:moveTo>
                    <a:pt x="7907" y="0"/>
                  </a:moveTo>
                  <a:cubicBezTo>
                    <a:pt x="6906" y="-13"/>
                    <a:pt x="5883" y="190"/>
                    <a:pt x="4894" y="634"/>
                  </a:cubicBezTo>
                  <a:cubicBezTo>
                    <a:pt x="884" y="2433"/>
                    <a:pt x="-1098" y="7565"/>
                    <a:pt x="622" y="11990"/>
                  </a:cubicBezTo>
                  <a:cubicBezTo>
                    <a:pt x="2075" y="15732"/>
                    <a:pt x="5652" y="17579"/>
                    <a:pt x="9206" y="17297"/>
                  </a:cubicBezTo>
                  <a:cubicBezTo>
                    <a:pt x="9486" y="17275"/>
                    <a:pt x="9766" y="17240"/>
                    <a:pt x="10047" y="17244"/>
                  </a:cubicBezTo>
                  <a:cubicBezTo>
                    <a:pt x="11079" y="17256"/>
                    <a:pt x="12042" y="17765"/>
                    <a:pt x="12862" y="18471"/>
                  </a:cubicBezTo>
                  <a:cubicBezTo>
                    <a:pt x="13781" y="19263"/>
                    <a:pt x="14547" y="20314"/>
                    <a:pt x="15062" y="21587"/>
                  </a:cubicBezTo>
                  <a:cubicBezTo>
                    <a:pt x="15247" y="19757"/>
                    <a:pt x="15835" y="18008"/>
                    <a:pt x="16763" y="16504"/>
                  </a:cubicBezTo>
                  <a:cubicBezTo>
                    <a:pt x="17692" y="14999"/>
                    <a:pt x="18960" y="13742"/>
                    <a:pt x="20502" y="12898"/>
                  </a:cubicBezTo>
                  <a:cubicBezTo>
                    <a:pt x="18373" y="12545"/>
                    <a:pt x="16507" y="10921"/>
                    <a:pt x="15719" y="8526"/>
                  </a:cubicBezTo>
                  <a:cubicBezTo>
                    <a:pt x="15568" y="8069"/>
                    <a:pt x="15465" y="7599"/>
                    <a:pt x="15359" y="7125"/>
                  </a:cubicBezTo>
                  <a:cubicBezTo>
                    <a:pt x="15237" y="6576"/>
                    <a:pt x="15111" y="6019"/>
                    <a:pt x="14931" y="5471"/>
                  </a:cubicBezTo>
                  <a:cubicBezTo>
                    <a:pt x="13811" y="2075"/>
                    <a:pt x="10934" y="41"/>
                    <a:pt x="7907" y="0"/>
                  </a:cubicBezTo>
                  <a:close/>
                </a:path>
              </a:pathLst>
            </a:custGeom>
            <a:solidFill>
              <a:schemeClr val="accent5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íśľiḋê"/>
            <p:cNvSpPr/>
            <p:nvPr/>
          </p:nvSpPr>
          <p:spPr>
            <a:xfrm flipH="1">
              <a:off x="9959696" y="3051256"/>
              <a:ext cx="1271729" cy="1271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54" h="19054" extrusionOk="0">
                  <a:moveTo>
                    <a:pt x="5969" y="692"/>
                  </a:moveTo>
                  <a:cubicBezTo>
                    <a:pt x="1089" y="2657"/>
                    <a:pt x="-1273" y="8206"/>
                    <a:pt x="692" y="13085"/>
                  </a:cubicBezTo>
                  <a:cubicBezTo>
                    <a:pt x="2657" y="17965"/>
                    <a:pt x="8206" y="20327"/>
                    <a:pt x="13085" y="18362"/>
                  </a:cubicBezTo>
                  <a:cubicBezTo>
                    <a:pt x="17965" y="16397"/>
                    <a:pt x="20327" y="10848"/>
                    <a:pt x="18362" y="5969"/>
                  </a:cubicBezTo>
                  <a:cubicBezTo>
                    <a:pt x="16397" y="1089"/>
                    <a:pt x="10848" y="-1273"/>
                    <a:pt x="5969" y="6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ṥḻíḓè"/>
            <p:cNvSpPr/>
            <p:nvPr/>
          </p:nvSpPr>
          <p:spPr>
            <a:xfrm>
              <a:off x="10377801" y="3316689"/>
              <a:ext cx="435519" cy="3233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85" y="8532"/>
                  </a:moveTo>
                  <a:lnTo>
                    <a:pt x="17798" y="8532"/>
                  </a:lnTo>
                  <a:lnTo>
                    <a:pt x="17798" y="12676"/>
                  </a:lnTo>
                  <a:cubicBezTo>
                    <a:pt x="17798" y="14711"/>
                    <a:pt x="16603" y="16373"/>
                    <a:pt x="15079" y="16373"/>
                  </a:cubicBezTo>
                  <a:lnTo>
                    <a:pt x="9158" y="16373"/>
                  </a:lnTo>
                  <a:lnTo>
                    <a:pt x="9158" y="17810"/>
                  </a:lnTo>
                  <a:cubicBezTo>
                    <a:pt x="9158" y="18927"/>
                    <a:pt x="9837" y="19832"/>
                    <a:pt x="10673" y="19832"/>
                  </a:cubicBezTo>
                  <a:lnTo>
                    <a:pt x="16728" y="19832"/>
                  </a:lnTo>
                  <a:lnTo>
                    <a:pt x="19181" y="21600"/>
                  </a:lnTo>
                  <a:lnTo>
                    <a:pt x="19181" y="19832"/>
                  </a:lnTo>
                  <a:lnTo>
                    <a:pt x="20085" y="19832"/>
                  </a:lnTo>
                  <a:cubicBezTo>
                    <a:pt x="20922" y="19832"/>
                    <a:pt x="21600" y="18927"/>
                    <a:pt x="21600" y="17810"/>
                  </a:cubicBezTo>
                  <a:lnTo>
                    <a:pt x="21600" y="10554"/>
                  </a:lnTo>
                  <a:cubicBezTo>
                    <a:pt x="21600" y="9438"/>
                    <a:pt x="20922" y="8532"/>
                    <a:pt x="20085" y="8532"/>
                  </a:cubicBezTo>
                  <a:close/>
                  <a:moveTo>
                    <a:pt x="6912" y="15450"/>
                  </a:moveTo>
                  <a:lnTo>
                    <a:pt x="6689" y="15450"/>
                  </a:lnTo>
                  <a:lnTo>
                    <a:pt x="2592" y="18372"/>
                  </a:lnTo>
                  <a:lnTo>
                    <a:pt x="2592" y="15450"/>
                  </a:lnTo>
                  <a:lnTo>
                    <a:pt x="2074" y="15450"/>
                  </a:lnTo>
                  <a:cubicBezTo>
                    <a:pt x="928" y="15450"/>
                    <a:pt x="0" y="14211"/>
                    <a:pt x="0" y="12683"/>
                  </a:cubicBezTo>
                  <a:lnTo>
                    <a:pt x="0" y="2767"/>
                  </a:lnTo>
                  <a:cubicBezTo>
                    <a:pt x="0" y="1239"/>
                    <a:pt x="928" y="0"/>
                    <a:pt x="2074" y="0"/>
                  </a:cubicBezTo>
                  <a:lnTo>
                    <a:pt x="15034" y="0"/>
                  </a:lnTo>
                  <a:cubicBezTo>
                    <a:pt x="16179" y="0"/>
                    <a:pt x="17107" y="1239"/>
                    <a:pt x="17107" y="2767"/>
                  </a:cubicBezTo>
                  <a:lnTo>
                    <a:pt x="17107" y="4381"/>
                  </a:lnTo>
                  <a:lnTo>
                    <a:pt x="17107" y="8532"/>
                  </a:lnTo>
                  <a:lnTo>
                    <a:pt x="17107" y="12676"/>
                  </a:lnTo>
                  <a:cubicBezTo>
                    <a:pt x="17107" y="14205"/>
                    <a:pt x="16224" y="15450"/>
                    <a:pt x="15079" y="15450"/>
                  </a:cubicBezTo>
                  <a:lnTo>
                    <a:pt x="9158" y="15450"/>
                  </a:lnTo>
                  <a:cubicBezTo>
                    <a:pt x="9158" y="15450"/>
                    <a:pt x="6912" y="15450"/>
                    <a:pt x="6912" y="15450"/>
                  </a:cubicBezTo>
                  <a:close/>
                </a:path>
              </a:pathLst>
            </a:custGeom>
            <a:solidFill>
              <a:schemeClr val="accent5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ṣḻíḋe"/>
            <p:cNvSpPr/>
            <p:nvPr/>
          </p:nvSpPr>
          <p:spPr>
            <a:xfrm>
              <a:off x="10055743" y="3735364"/>
              <a:ext cx="1079635" cy="260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400"/>
                <a:t>标题文本预设</a:t>
              </a:r>
            </a:p>
          </p:txBody>
        </p:sp>
        <p:sp>
          <p:nvSpPr>
            <p:cNvPr id="12" name="ïṩḷíḓè"/>
            <p:cNvSpPr/>
            <p:nvPr/>
          </p:nvSpPr>
          <p:spPr>
            <a:xfrm flipH="1">
              <a:off x="7086106" y="3699673"/>
              <a:ext cx="2687668" cy="2362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564" extrusionOk="0">
                  <a:moveTo>
                    <a:pt x="16395" y="0"/>
                  </a:moveTo>
                  <a:cubicBezTo>
                    <a:pt x="15338" y="2211"/>
                    <a:pt x="13230" y="3601"/>
                    <a:pt x="10921" y="3416"/>
                  </a:cubicBezTo>
                  <a:cubicBezTo>
                    <a:pt x="10449" y="3379"/>
                    <a:pt x="9990" y="3266"/>
                    <a:pt x="9526" y="3183"/>
                  </a:cubicBezTo>
                  <a:cubicBezTo>
                    <a:pt x="9089" y="3104"/>
                    <a:pt x="8648" y="3048"/>
                    <a:pt x="8202" y="3040"/>
                  </a:cubicBezTo>
                  <a:cubicBezTo>
                    <a:pt x="3697" y="2950"/>
                    <a:pt x="20" y="7100"/>
                    <a:pt x="0" y="12235"/>
                  </a:cubicBezTo>
                  <a:cubicBezTo>
                    <a:pt x="-20" y="17348"/>
                    <a:pt x="3594" y="21524"/>
                    <a:pt x="8088" y="21564"/>
                  </a:cubicBezTo>
                  <a:cubicBezTo>
                    <a:pt x="12191" y="21600"/>
                    <a:pt x="15602" y="18173"/>
                    <a:pt x="16197" y="13688"/>
                  </a:cubicBezTo>
                  <a:cubicBezTo>
                    <a:pt x="16208" y="13603"/>
                    <a:pt x="16218" y="13517"/>
                    <a:pt x="16227" y="13431"/>
                  </a:cubicBezTo>
                  <a:cubicBezTo>
                    <a:pt x="16236" y="13350"/>
                    <a:pt x="16244" y="13269"/>
                    <a:pt x="16251" y="13188"/>
                  </a:cubicBezTo>
                  <a:cubicBezTo>
                    <a:pt x="16271" y="12959"/>
                    <a:pt x="16287" y="12727"/>
                    <a:pt x="16341" y="12506"/>
                  </a:cubicBezTo>
                  <a:cubicBezTo>
                    <a:pt x="16382" y="12335"/>
                    <a:pt x="16444" y="12172"/>
                    <a:pt x="16533" y="12023"/>
                  </a:cubicBezTo>
                  <a:cubicBezTo>
                    <a:pt x="16572" y="11958"/>
                    <a:pt x="16616" y="11896"/>
                    <a:pt x="16664" y="11839"/>
                  </a:cubicBezTo>
                  <a:cubicBezTo>
                    <a:pt x="16708" y="11779"/>
                    <a:pt x="16753" y="11719"/>
                    <a:pt x="16800" y="11660"/>
                  </a:cubicBezTo>
                  <a:cubicBezTo>
                    <a:pt x="17294" y="11030"/>
                    <a:pt x="17884" y="10497"/>
                    <a:pt x="18542" y="10093"/>
                  </a:cubicBezTo>
                  <a:cubicBezTo>
                    <a:pt x="19446" y="9538"/>
                    <a:pt x="20481" y="9223"/>
                    <a:pt x="21580" y="9224"/>
                  </a:cubicBezTo>
                  <a:cubicBezTo>
                    <a:pt x="20127" y="8304"/>
                    <a:pt x="18894" y="6990"/>
                    <a:pt x="17993" y="5410"/>
                  </a:cubicBezTo>
                  <a:cubicBezTo>
                    <a:pt x="17092" y="3830"/>
                    <a:pt x="16523" y="1984"/>
                    <a:pt x="16395" y="0"/>
                  </a:cubicBez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ïṣ1ïdè"/>
            <p:cNvSpPr/>
            <p:nvPr/>
          </p:nvSpPr>
          <p:spPr>
            <a:xfrm flipH="1">
              <a:off x="7997341" y="4285296"/>
              <a:ext cx="1524004" cy="1523996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íšḻíḑé"/>
            <p:cNvSpPr/>
            <p:nvPr/>
          </p:nvSpPr>
          <p:spPr>
            <a:xfrm>
              <a:off x="8572029" y="4620265"/>
              <a:ext cx="374629" cy="374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74" y="0"/>
                  </a:moveTo>
                  <a:lnTo>
                    <a:pt x="3374" y="5396"/>
                  </a:lnTo>
                  <a:lnTo>
                    <a:pt x="3374" y="10123"/>
                  </a:lnTo>
                  <a:lnTo>
                    <a:pt x="4483" y="10792"/>
                  </a:lnTo>
                  <a:lnTo>
                    <a:pt x="4728" y="10792"/>
                  </a:lnTo>
                  <a:lnTo>
                    <a:pt x="4728" y="1337"/>
                  </a:lnTo>
                  <a:lnTo>
                    <a:pt x="12830" y="1337"/>
                  </a:lnTo>
                  <a:lnTo>
                    <a:pt x="12830" y="5396"/>
                  </a:lnTo>
                  <a:lnTo>
                    <a:pt x="16872" y="5396"/>
                  </a:lnTo>
                  <a:lnTo>
                    <a:pt x="16872" y="10792"/>
                  </a:lnTo>
                  <a:lnTo>
                    <a:pt x="17117" y="10792"/>
                  </a:lnTo>
                  <a:cubicBezTo>
                    <a:pt x="17117" y="10792"/>
                    <a:pt x="18226" y="10123"/>
                    <a:pt x="18226" y="10123"/>
                  </a:cubicBezTo>
                  <a:cubicBezTo>
                    <a:pt x="18226" y="8972"/>
                    <a:pt x="18226" y="6632"/>
                    <a:pt x="18226" y="5396"/>
                  </a:cubicBezTo>
                  <a:cubicBezTo>
                    <a:pt x="18226" y="5385"/>
                    <a:pt x="18226" y="5374"/>
                    <a:pt x="18226" y="5363"/>
                  </a:cubicBezTo>
                  <a:cubicBezTo>
                    <a:pt x="18225" y="5377"/>
                    <a:pt x="12845" y="0"/>
                    <a:pt x="12830" y="0"/>
                  </a:cubicBezTo>
                  <a:cubicBezTo>
                    <a:pt x="8831" y="0"/>
                    <a:pt x="3374" y="0"/>
                    <a:pt x="3374" y="0"/>
                  </a:cubicBezTo>
                  <a:close/>
                  <a:moveTo>
                    <a:pt x="2690" y="7075"/>
                  </a:moveTo>
                  <a:lnTo>
                    <a:pt x="0" y="9439"/>
                  </a:lnTo>
                  <a:lnTo>
                    <a:pt x="2021" y="9439"/>
                  </a:lnTo>
                  <a:lnTo>
                    <a:pt x="2690" y="9439"/>
                  </a:lnTo>
                  <a:cubicBezTo>
                    <a:pt x="2690" y="9439"/>
                    <a:pt x="2690" y="7075"/>
                    <a:pt x="2690" y="7075"/>
                  </a:cubicBezTo>
                  <a:close/>
                  <a:moveTo>
                    <a:pt x="0" y="9439"/>
                  </a:moveTo>
                  <a:lnTo>
                    <a:pt x="0" y="21600"/>
                  </a:lnTo>
                  <a:cubicBezTo>
                    <a:pt x="0" y="21600"/>
                    <a:pt x="21600" y="21600"/>
                    <a:pt x="21600" y="21600"/>
                  </a:cubicBezTo>
                  <a:lnTo>
                    <a:pt x="21600" y="9439"/>
                  </a:lnTo>
                  <a:lnTo>
                    <a:pt x="14166" y="14166"/>
                  </a:lnTo>
                  <a:lnTo>
                    <a:pt x="14036" y="14166"/>
                  </a:lnTo>
                  <a:lnTo>
                    <a:pt x="10792" y="16188"/>
                  </a:lnTo>
                  <a:lnTo>
                    <a:pt x="7564" y="14166"/>
                  </a:lnTo>
                  <a:lnTo>
                    <a:pt x="7417" y="14166"/>
                  </a:lnTo>
                  <a:lnTo>
                    <a:pt x="0" y="9439"/>
                  </a:lnTo>
                  <a:close/>
                  <a:moveTo>
                    <a:pt x="21600" y="9439"/>
                  </a:moveTo>
                  <a:lnTo>
                    <a:pt x="18894" y="7075"/>
                  </a:lnTo>
                  <a:lnTo>
                    <a:pt x="18894" y="9439"/>
                  </a:lnTo>
                  <a:cubicBezTo>
                    <a:pt x="18894" y="9439"/>
                    <a:pt x="19579" y="9439"/>
                    <a:pt x="19579" y="9439"/>
                  </a:cubicBezTo>
                  <a:lnTo>
                    <a:pt x="21600" y="9439"/>
                  </a:ln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ïṧ1íḋe"/>
            <p:cNvSpPr/>
            <p:nvPr/>
          </p:nvSpPr>
          <p:spPr>
            <a:xfrm>
              <a:off x="8219526" y="5121766"/>
              <a:ext cx="1079635" cy="260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400"/>
                <a:t>标题文本预设</a:t>
              </a:r>
            </a:p>
          </p:txBody>
        </p:sp>
        <p:sp>
          <p:nvSpPr>
            <p:cNvPr id="16" name="ïšļïḑe"/>
            <p:cNvSpPr/>
            <p:nvPr/>
          </p:nvSpPr>
          <p:spPr>
            <a:xfrm flipH="1">
              <a:off x="5044978" y="2761038"/>
              <a:ext cx="2692335" cy="2373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98" h="21590" extrusionOk="0">
                  <a:moveTo>
                    <a:pt x="7777" y="0"/>
                  </a:moveTo>
                  <a:cubicBezTo>
                    <a:pt x="6532" y="-10"/>
                    <a:pt x="5267" y="340"/>
                    <a:pt x="4091" y="1090"/>
                  </a:cubicBezTo>
                  <a:cubicBezTo>
                    <a:pt x="323" y="3491"/>
                    <a:pt x="-1102" y="9086"/>
                    <a:pt x="918" y="13576"/>
                  </a:cubicBezTo>
                  <a:cubicBezTo>
                    <a:pt x="2580" y="17270"/>
                    <a:pt x="6049" y="19049"/>
                    <a:pt x="9330" y="18255"/>
                  </a:cubicBezTo>
                  <a:cubicBezTo>
                    <a:pt x="9527" y="18207"/>
                    <a:pt x="9724" y="18150"/>
                    <a:pt x="9918" y="18077"/>
                  </a:cubicBezTo>
                  <a:cubicBezTo>
                    <a:pt x="10028" y="18035"/>
                    <a:pt x="10138" y="17987"/>
                    <a:pt x="10249" y="17950"/>
                  </a:cubicBezTo>
                  <a:cubicBezTo>
                    <a:pt x="10660" y="17810"/>
                    <a:pt x="11090" y="17799"/>
                    <a:pt x="11514" y="17859"/>
                  </a:cubicBezTo>
                  <a:cubicBezTo>
                    <a:pt x="11682" y="17882"/>
                    <a:pt x="11849" y="17917"/>
                    <a:pt x="12014" y="17960"/>
                  </a:cubicBezTo>
                  <a:cubicBezTo>
                    <a:pt x="12618" y="18116"/>
                    <a:pt x="13203" y="18376"/>
                    <a:pt x="13742" y="18738"/>
                  </a:cubicBezTo>
                  <a:cubicBezTo>
                    <a:pt x="14703" y="19383"/>
                    <a:pt x="15527" y="20347"/>
                    <a:pt x="16089" y="21590"/>
                  </a:cubicBezTo>
                  <a:cubicBezTo>
                    <a:pt x="16106" y="19706"/>
                    <a:pt x="16510" y="17854"/>
                    <a:pt x="17259" y="16204"/>
                  </a:cubicBezTo>
                  <a:cubicBezTo>
                    <a:pt x="18008" y="14555"/>
                    <a:pt x="19102" y="13109"/>
                    <a:pt x="20498" y="12038"/>
                  </a:cubicBezTo>
                  <a:cubicBezTo>
                    <a:pt x="18595" y="11859"/>
                    <a:pt x="16800" y="10648"/>
                    <a:pt x="15712" y="8617"/>
                  </a:cubicBezTo>
                  <a:cubicBezTo>
                    <a:pt x="15642" y="8487"/>
                    <a:pt x="15575" y="8355"/>
                    <a:pt x="15518" y="8216"/>
                  </a:cubicBezTo>
                  <a:cubicBezTo>
                    <a:pt x="15374" y="7856"/>
                    <a:pt x="15316" y="7463"/>
                    <a:pt x="15238" y="7078"/>
                  </a:cubicBezTo>
                  <a:cubicBezTo>
                    <a:pt x="15085" y="6329"/>
                    <a:pt x="14858" y="5589"/>
                    <a:pt x="14542" y="4880"/>
                  </a:cubicBezTo>
                  <a:cubicBezTo>
                    <a:pt x="13166" y="1786"/>
                    <a:pt x="10518" y="21"/>
                    <a:pt x="7777" y="0"/>
                  </a:cubicBez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ṡ1îḋè"/>
            <p:cNvSpPr/>
            <p:nvPr/>
          </p:nvSpPr>
          <p:spPr>
            <a:xfrm flipH="1">
              <a:off x="5958514" y="3012258"/>
              <a:ext cx="1527027" cy="15270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í$ľiḋé"/>
            <p:cNvSpPr/>
            <p:nvPr/>
          </p:nvSpPr>
          <p:spPr>
            <a:xfrm>
              <a:off x="6500266" y="3336259"/>
              <a:ext cx="443522" cy="442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1" h="19263" extrusionOk="0">
                  <a:moveTo>
                    <a:pt x="4750" y="1647"/>
                  </a:moveTo>
                  <a:cubicBezTo>
                    <a:pt x="6498" y="610"/>
                    <a:pt x="8611" y="-1"/>
                    <a:pt x="10868" y="0"/>
                  </a:cubicBezTo>
                  <a:cubicBezTo>
                    <a:pt x="14035" y="2"/>
                    <a:pt x="16998" y="1272"/>
                    <a:pt x="18993" y="3460"/>
                  </a:cubicBezTo>
                  <a:cubicBezTo>
                    <a:pt x="20629" y="5190"/>
                    <a:pt x="21525" y="7373"/>
                    <a:pt x="21521" y="9655"/>
                  </a:cubicBezTo>
                  <a:cubicBezTo>
                    <a:pt x="21514" y="13106"/>
                    <a:pt x="19507" y="16257"/>
                    <a:pt x="16231" y="18022"/>
                  </a:cubicBezTo>
                  <a:cubicBezTo>
                    <a:pt x="9037" y="21599"/>
                    <a:pt x="173" y="17027"/>
                    <a:pt x="2" y="9653"/>
                  </a:cubicBezTo>
                  <a:cubicBezTo>
                    <a:pt x="-75" y="6307"/>
                    <a:pt x="1837" y="3377"/>
                    <a:pt x="4750" y="1647"/>
                  </a:cubicBezTo>
                  <a:close/>
                  <a:moveTo>
                    <a:pt x="5848" y="2373"/>
                  </a:moveTo>
                  <a:cubicBezTo>
                    <a:pt x="5369" y="2637"/>
                    <a:pt x="4918" y="2940"/>
                    <a:pt x="4502" y="3280"/>
                  </a:cubicBezTo>
                  <a:cubicBezTo>
                    <a:pt x="4787" y="3447"/>
                    <a:pt x="5080" y="3603"/>
                    <a:pt x="5380" y="3747"/>
                  </a:cubicBezTo>
                  <a:cubicBezTo>
                    <a:pt x="5681" y="3891"/>
                    <a:pt x="5989" y="4023"/>
                    <a:pt x="6302" y="4143"/>
                  </a:cubicBezTo>
                  <a:cubicBezTo>
                    <a:pt x="6449" y="3726"/>
                    <a:pt x="6611" y="3313"/>
                    <a:pt x="6786" y="2906"/>
                  </a:cubicBezTo>
                  <a:cubicBezTo>
                    <a:pt x="6960" y="2501"/>
                    <a:pt x="7148" y="2102"/>
                    <a:pt x="7350" y="1708"/>
                  </a:cubicBezTo>
                  <a:cubicBezTo>
                    <a:pt x="6827" y="1887"/>
                    <a:pt x="6325" y="2110"/>
                    <a:pt x="5848" y="2373"/>
                  </a:cubicBezTo>
                  <a:close/>
                  <a:moveTo>
                    <a:pt x="8944" y="1271"/>
                  </a:moveTo>
                  <a:cubicBezTo>
                    <a:pt x="8630" y="1787"/>
                    <a:pt x="8346" y="2318"/>
                    <a:pt x="8092" y="2860"/>
                  </a:cubicBezTo>
                  <a:cubicBezTo>
                    <a:pt x="7839" y="3402"/>
                    <a:pt x="7617" y="3954"/>
                    <a:pt x="7426" y="4515"/>
                  </a:cubicBezTo>
                  <a:cubicBezTo>
                    <a:pt x="7887" y="4644"/>
                    <a:pt x="8357" y="4746"/>
                    <a:pt x="8832" y="4822"/>
                  </a:cubicBezTo>
                  <a:cubicBezTo>
                    <a:pt x="9305" y="4898"/>
                    <a:pt x="9783" y="4948"/>
                    <a:pt x="10263" y="4971"/>
                  </a:cubicBezTo>
                  <a:lnTo>
                    <a:pt x="10271" y="1118"/>
                  </a:lnTo>
                  <a:cubicBezTo>
                    <a:pt x="10047" y="1129"/>
                    <a:pt x="9824" y="1147"/>
                    <a:pt x="9602" y="1173"/>
                  </a:cubicBezTo>
                  <a:cubicBezTo>
                    <a:pt x="9382" y="1198"/>
                    <a:pt x="9162" y="1231"/>
                    <a:pt x="8944" y="1271"/>
                  </a:cubicBezTo>
                  <a:close/>
                  <a:moveTo>
                    <a:pt x="3547" y="4065"/>
                  </a:moveTo>
                  <a:cubicBezTo>
                    <a:pt x="2861" y="4776"/>
                    <a:pt x="2316" y="5572"/>
                    <a:pt x="1927" y="6424"/>
                  </a:cubicBezTo>
                  <a:cubicBezTo>
                    <a:pt x="1537" y="7280"/>
                    <a:pt x="1305" y="8175"/>
                    <a:pt x="1239" y="9109"/>
                  </a:cubicBezTo>
                  <a:lnTo>
                    <a:pt x="5376" y="9119"/>
                  </a:lnTo>
                  <a:cubicBezTo>
                    <a:pt x="5396" y="8460"/>
                    <a:pt x="5455" y="7804"/>
                    <a:pt x="5552" y="7151"/>
                  </a:cubicBezTo>
                  <a:cubicBezTo>
                    <a:pt x="5649" y="6504"/>
                    <a:pt x="5783" y="5862"/>
                    <a:pt x="5955" y="5228"/>
                  </a:cubicBezTo>
                  <a:cubicBezTo>
                    <a:pt x="5532" y="5074"/>
                    <a:pt x="5119" y="4899"/>
                    <a:pt x="4717" y="4705"/>
                  </a:cubicBezTo>
                  <a:cubicBezTo>
                    <a:pt x="4314" y="4511"/>
                    <a:pt x="3924" y="4297"/>
                    <a:pt x="3547" y="4065"/>
                  </a:cubicBezTo>
                  <a:close/>
                  <a:moveTo>
                    <a:pt x="11474" y="1110"/>
                  </a:moveTo>
                  <a:lnTo>
                    <a:pt x="11466" y="4963"/>
                  </a:lnTo>
                  <a:cubicBezTo>
                    <a:pt x="11913" y="4940"/>
                    <a:pt x="12359" y="4893"/>
                    <a:pt x="12800" y="4822"/>
                  </a:cubicBezTo>
                  <a:cubicBezTo>
                    <a:pt x="13238" y="4751"/>
                    <a:pt x="13671" y="4657"/>
                    <a:pt x="14096" y="4539"/>
                  </a:cubicBezTo>
                  <a:cubicBezTo>
                    <a:pt x="13904" y="3966"/>
                    <a:pt x="13680" y="3402"/>
                    <a:pt x="13424" y="2850"/>
                  </a:cubicBezTo>
                  <a:cubicBezTo>
                    <a:pt x="13167" y="2296"/>
                    <a:pt x="12878" y="1754"/>
                    <a:pt x="12559" y="1227"/>
                  </a:cubicBezTo>
                  <a:cubicBezTo>
                    <a:pt x="12376" y="1200"/>
                    <a:pt x="12193" y="1176"/>
                    <a:pt x="12009" y="1156"/>
                  </a:cubicBezTo>
                  <a:cubicBezTo>
                    <a:pt x="11831" y="1137"/>
                    <a:pt x="11652" y="1122"/>
                    <a:pt x="11474" y="1110"/>
                  </a:cubicBezTo>
                  <a:close/>
                  <a:moveTo>
                    <a:pt x="14125" y="1613"/>
                  </a:moveTo>
                  <a:cubicBezTo>
                    <a:pt x="14346" y="2024"/>
                    <a:pt x="14549" y="2442"/>
                    <a:pt x="14733" y="2867"/>
                  </a:cubicBezTo>
                  <a:cubicBezTo>
                    <a:pt x="14920" y="3297"/>
                    <a:pt x="15087" y="3734"/>
                    <a:pt x="15234" y="4177"/>
                  </a:cubicBezTo>
                  <a:cubicBezTo>
                    <a:pt x="15574" y="4044"/>
                    <a:pt x="15907" y="3898"/>
                    <a:pt x="16233" y="3740"/>
                  </a:cubicBezTo>
                  <a:cubicBezTo>
                    <a:pt x="16554" y="3584"/>
                    <a:pt x="16867" y="3417"/>
                    <a:pt x="17172" y="3238"/>
                  </a:cubicBezTo>
                  <a:cubicBezTo>
                    <a:pt x="16728" y="2879"/>
                    <a:pt x="16245" y="2560"/>
                    <a:pt x="15730" y="2286"/>
                  </a:cubicBezTo>
                  <a:cubicBezTo>
                    <a:pt x="15221" y="2018"/>
                    <a:pt x="14683" y="1790"/>
                    <a:pt x="14125" y="1613"/>
                  </a:cubicBezTo>
                  <a:close/>
                  <a:moveTo>
                    <a:pt x="7106" y="5587"/>
                  </a:moveTo>
                  <a:cubicBezTo>
                    <a:pt x="6959" y="6165"/>
                    <a:pt x="6842" y="6750"/>
                    <a:pt x="6754" y="7338"/>
                  </a:cubicBezTo>
                  <a:cubicBezTo>
                    <a:pt x="6666" y="7926"/>
                    <a:pt x="6608" y="8517"/>
                    <a:pt x="6579" y="9110"/>
                  </a:cubicBezTo>
                  <a:lnTo>
                    <a:pt x="10260" y="9113"/>
                  </a:lnTo>
                  <a:lnTo>
                    <a:pt x="10258" y="6057"/>
                  </a:lnTo>
                  <a:cubicBezTo>
                    <a:pt x="9725" y="6038"/>
                    <a:pt x="9194" y="5989"/>
                    <a:pt x="8667" y="5911"/>
                  </a:cubicBezTo>
                  <a:cubicBezTo>
                    <a:pt x="8140" y="5832"/>
                    <a:pt x="7618" y="5724"/>
                    <a:pt x="7106" y="5587"/>
                  </a:cubicBezTo>
                  <a:close/>
                  <a:moveTo>
                    <a:pt x="1235" y="10195"/>
                  </a:moveTo>
                  <a:cubicBezTo>
                    <a:pt x="1302" y="11122"/>
                    <a:pt x="1539" y="12041"/>
                    <a:pt x="1927" y="12894"/>
                  </a:cubicBezTo>
                  <a:cubicBezTo>
                    <a:pt x="2314" y="13746"/>
                    <a:pt x="2854" y="14549"/>
                    <a:pt x="3541" y="15260"/>
                  </a:cubicBezTo>
                  <a:cubicBezTo>
                    <a:pt x="3814" y="15088"/>
                    <a:pt x="4095" y="14926"/>
                    <a:pt x="4383" y="14776"/>
                  </a:cubicBezTo>
                  <a:cubicBezTo>
                    <a:pt x="4889" y="14511"/>
                    <a:pt x="5416" y="14282"/>
                    <a:pt x="5960" y="14088"/>
                  </a:cubicBezTo>
                  <a:cubicBezTo>
                    <a:pt x="5784" y="13455"/>
                    <a:pt x="5648" y="12813"/>
                    <a:pt x="5552" y="12165"/>
                  </a:cubicBezTo>
                  <a:cubicBezTo>
                    <a:pt x="5455" y="11513"/>
                    <a:pt x="5399" y="10856"/>
                    <a:pt x="5385" y="10197"/>
                  </a:cubicBezTo>
                  <a:lnTo>
                    <a:pt x="1235" y="10195"/>
                  </a:lnTo>
                  <a:close/>
                  <a:moveTo>
                    <a:pt x="11461" y="6049"/>
                  </a:moveTo>
                  <a:lnTo>
                    <a:pt x="11471" y="9117"/>
                  </a:lnTo>
                  <a:lnTo>
                    <a:pt x="14948" y="9112"/>
                  </a:lnTo>
                  <a:cubicBezTo>
                    <a:pt x="14929" y="8523"/>
                    <a:pt x="14875" y="7935"/>
                    <a:pt x="14788" y="7351"/>
                  </a:cubicBezTo>
                  <a:cubicBezTo>
                    <a:pt x="14701" y="6766"/>
                    <a:pt x="14581" y="6186"/>
                    <a:pt x="14427" y="5613"/>
                  </a:cubicBezTo>
                  <a:cubicBezTo>
                    <a:pt x="13943" y="5735"/>
                    <a:pt x="13452" y="5833"/>
                    <a:pt x="12956" y="5906"/>
                  </a:cubicBezTo>
                  <a:cubicBezTo>
                    <a:pt x="12461" y="5978"/>
                    <a:pt x="11962" y="6026"/>
                    <a:pt x="11461" y="6049"/>
                  </a:cubicBezTo>
                  <a:close/>
                  <a:moveTo>
                    <a:pt x="15572" y="5263"/>
                  </a:moveTo>
                  <a:cubicBezTo>
                    <a:pt x="15742" y="5893"/>
                    <a:pt x="15875" y="6531"/>
                    <a:pt x="15973" y="7174"/>
                  </a:cubicBezTo>
                  <a:cubicBezTo>
                    <a:pt x="16071" y="7818"/>
                    <a:pt x="16134" y="8466"/>
                    <a:pt x="16159" y="9115"/>
                  </a:cubicBezTo>
                  <a:lnTo>
                    <a:pt x="20288" y="9113"/>
                  </a:lnTo>
                  <a:cubicBezTo>
                    <a:pt x="20222" y="8187"/>
                    <a:pt x="19998" y="7291"/>
                    <a:pt x="19612" y="6438"/>
                  </a:cubicBezTo>
                  <a:cubicBezTo>
                    <a:pt x="19229" y="5593"/>
                    <a:pt x="18689" y="4803"/>
                    <a:pt x="18014" y="4096"/>
                  </a:cubicBezTo>
                  <a:cubicBezTo>
                    <a:pt x="17761" y="4249"/>
                    <a:pt x="17515" y="4404"/>
                    <a:pt x="17252" y="4539"/>
                  </a:cubicBezTo>
                  <a:cubicBezTo>
                    <a:pt x="16981" y="4678"/>
                    <a:pt x="16700" y="4803"/>
                    <a:pt x="16417" y="4922"/>
                  </a:cubicBezTo>
                  <a:cubicBezTo>
                    <a:pt x="16138" y="5041"/>
                    <a:pt x="15856" y="5154"/>
                    <a:pt x="15572" y="5263"/>
                  </a:cubicBezTo>
                  <a:close/>
                  <a:moveTo>
                    <a:pt x="6575" y="10196"/>
                  </a:moveTo>
                  <a:cubicBezTo>
                    <a:pt x="6603" y="10793"/>
                    <a:pt x="6661" y="11389"/>
                    <a:pt x="6750" y="11981"/>
                  </a:cubicBezTo>
                  <a:cubicBezTo>
                    <a:pt x="6839" y="12572"/>
                    <a:pt x="6957" y="13158"/>
                    <a:pt x="7106" y="13738"/>
                  </a:cubicBezTo>
                  <a:cubicBezTo>
                    <a:pt x="7614" y="13596"/>
                    <a:pt x="8133" y="13484"/>
                    <a:pt x="8658" y="13404"/>
                  </a:cubicBezTo>
                  <a:cubicBezTo>
                    <a:pt x="9187" y="13322"/>
                    <a:pt x="9721" y="13272"/>
                    <a:pt x="10257" y="13255"/>
                  </a:cubicBezTo>
                  <a:lnTo>
                    <a:pt x="10256" y="10199"/>
                  </a:lnTo>
                  <a:lnTo>
                    <a:pt x="6575" y="10196"/>
                  </a:lnTo>
                  <a:close/>
                  <a:moveTo>
                    <a:pt x="11466" y="10203"/>
                  </a:moveTo>
                  <a:lnTo>
                    <a:pt x="11468" y="13259"/>
                  </a:lnTo>
                  <a:cubicBezTo>
                    <a:pt x="11971" y="13280"/>
                    <a:pt x="12472" y="13329"/>
                    <a:pt x="12968" y="13404"/>
                  </a:cubicBezTo>
                  <a:cubicBezTo>
                    <a:pt x="13459" y="13478"/>
                    <a:pt x="13945" y="13577"/>
                    <a:pt x="14423" y="13702"/>
                  </a:cubicBezTo>
                  <a:cubicBezTo>
                    <a:pt x="14575" y="13128"/>
                    <a:pt x="14695" y="12548"/>
                    <a:pt x="14782" y="11963"/>
                  </a:cubicBezTo>
                  <a:cubicBezTo>
                    <a:pt x="14870" y="11377"/>
                    <a:pt x="14923" y="10788"/>
                    <a:pt x="14944" y="10197"/>
                  </a:cubicBezTo>
                  <a:lnTo>
                    <a:pt x="11466" y="10203"/>
                  </a:lnTo>
                  <a:close/>
                  <a:moveTo>
                    <a:pt x="5381" y="15569"/>
                  </a:moveTo>
                  <a:cubicBezTo>
                    <a:pt x="5082" y="15713"/>
                    <a:pt x="4792" y="15869"/>
                    <a:pt x="4509" y="16036"/>
                  </a:cubicBezTo>
                  <a:cubicBezTo>
                    <a:pt x="4926" y="16380"/>
                    <a:pt x="5377" y="16688"/>
                    <a:pt x="5858" y="16955"/>
                  </a:cubicBezTo>
                  <a:cubicBezTo>
                    <a:pt x="6332" y="17219"/>
                    <a:pt x="6832" y="17442"/>
                    <a:pt x="7352" y="17622"/>
                  </a:cubicBezTo>
                  <a:cubicBezTo>
                    <a:pt x="7142" y="17227"/>
                    <a:pt x="6950" y="16825"/>
                    <a:pt x="6774" y="16417"/>
                  </a:cubicBezTo>
                  <a:cubicBezTo>
                    <a:pt x="6598" y="16008"/>
                    <a:pt x="6440" y="15594"/>
                    <a:pt x="6299" y="15175"/>
                  </a:cubicBezTo>
                  <a:cubicBezTo>
                    <a:pt x="5986" y="15293"/>
                    <a:pt x="5680" y="15425"/>
                    <a:pt x="5381" y="15569"/>
                  </a:cubicBezTo>
                  <a:close/>
                  <a:moveTo>
                    <a:pt x="16155" y="10201"/>
                  </a:moveTo>
                  <a:cubicBezTo>
                    <a:pt x="16133" y="10849"/>
                    <a:pt x="16073" y="11495"/>
                    <a:pt x="15977" y="12137"/>
                  </a:cubicBezTo>
                  <a:cubicBezTo>
                    <a:pt x="15879" y="12784"/>
                    <a:pt x="15745" y="13426"/>
                    <a:pt x="15574" y="14060"/>
                  </a:cubicBezTo>
                  <a:cubicBezTo>
                    <a:pt x="16001" y="14211"/>
                    <a:pt x="16419" y="14384"/>
                    <a:pt x="16826" y="14577"/>
                  </a:cubicBezTo>
                  <a:cubicBezTo>
                    <a:pt x="17236" y="14771"/>
                    <a:pt x="17633" y="14987"/>
                    <a:pt x="18016" y="15222"/>
                  </a:cubicBezTo>
                  <a:cubicBezTo>
                    <a:pt x="18694" y="14513"/>
                    <a:pt x="19224" y="13731"/>
                    <a:pt x="19609" y="12877"/>
                  </a:cubicBezTo>
                  <a:cubicBezTo>
                    <a:pt x="19994" y="12023"/>
                    <a:pt x="20222" y="11118"/>
                    <a:pt x="20283" y="10199"/>
                  </a:cubicBezTo>
                  <a:lnTo>
                    <a:pt x="16155" y="10201"/>
                  </a:lnTo>
                  <a:close/>
                  <a:moveTo>
                    <a:pt x="7429" y="14800"/>
                  </a:moveTo>
                  <a:cubicBezTo>
                    <a:pt x="7620" y="15363"/>
                    <a:pt x="7844" y="15916"/>
                    <a:pt x="8099" y="16458"/>
                  </a:cubicBezTo>
                  <a:cubicBezTo>
                    <a:pt x="8356" y="17002"/>
                    <a:pt x="8644" y="17533"/>
                    <a:pt x="8962" y="18050"/>
                  </a:cubicBezTo>
                  <a:cubicBezTo>
                    <a:pt x="9173" y="18086"/>
                    <a:pt x="9385" y="18116"/>
                    <a:pt x="9598" y="18141"/>
                  </a:cubicBezTo>
                  <a:cubicBezTo>
                    <a:pt x="9820" y="18167"/>
                    <a:pt x="10043" y="18186"/>
                    <a:pt x="10266" y="18199"/>
                  </a:cubicBezTo>
                  <a:lnTo>
                    <a:pt x="10261" y="14353"/>
                  </a:lnTo>
                  <a:cubicBezTo>
                    <a:pt x="9783" y="14371"/>
                    <a:pt x="9307" y="14418"/>
                    <a:pt x="8836" y="14492"/>
                  </a:cubicBezTo>
                  <a:cubicBezTo>
                    <a:pt x="8360" y="14567"/>
                    <a:pt x="7890" y="14670"/>
                    <a:pt x="7429" y="14800"/>
                  </a:cubicBezTo>
                  <a:close/>
                  <a:moveTo>
                    <a:pt x="11472" y="14357"/>
                  </a:moveTo>
                  <a:lnTo>
                    <a:pt x="11464" y="18210"/>
                  </a:lnTo>
                  <a:cubicBezTo>
                    <a:pt x="11645" y="18195"/>
                    <a:pt x="11825" y="18177"/>
                    <a:pt x="12006" y="18156"/>
                  </a:cubicBezTo>
                  <a:cubicBezTo>
                    <a:pt x="12189" y="18134"/>
                    <a:pt x="12372" y="18110"/>
                    <a:pt x="12554" y="18082"/>
                  </a:cubicBezTo>
                  <a:cubicBezTo>
                    <a:pt x="12876" y="17558"/>
                    <a:pt x="13167" y="17018"/>
                    <a:pt x="13425" y="16466"/>
                  </a:cubicBezTo>
                  <a:cubicBezTo>
                    <a:pt x="13684" y="15913"/>
                    <a:pt x="13910" y="15348"/>
                    <a:pt x="14103" y="14773"/>
                  </a:cubicBezTo>
                  <a:cubicBezTo>
                    <a:pt x="13676" y="14656"/>
                    <a:pt x="13242" y="14562"/>
                    <a:pt x="12803" y="14492"/>
                  </a:cubicBezTo>
                  <a:cubicBezTo>
                    <a:pt x="12363" y="14422"/>
                    <a:pt x="11918" y="14377"/>
                    <a:pt x="11472" y="14357"/>
                  </a:cubicBezTo>
                  <a:close/>
                  <a:moveTo>
                    <a:pt x="15240" y="15139"/>
                  </a:moveTo>
                  <a:cubicBezTo>
                    <a:pt x="15090" y="15576"/>
                    <a:pt x="14923" y="16007"/>
                    <a:pt x="14739" y="16433"/>
                  </a:cubicBezTo>
                  <a:cubicBezTo>
                    <a:pt x="14553" y="16863"/>
                    <a:pt x="14350" y="17286"/>
                    <a:pt x="14131" y="17702"/>
                  </a:cubicBezTo>
                  <a:cubicBezTo>
                    <a:pt x="14647" y="17532"/>
                    <a:pt x="15145" y="17322"/>
                    <a:pt x="15621" y="17076"/>
                  </a:cubicBezTo>
                  <a:cubicBezTo>
                    <a:pt x="16176" y="16790"/>
                    <a:pt x="16697" y="16455"/>
                    <a:pt x="17178" y="16076"/>
                  </a:cubicBezTo>
                  <a:cubicBezTo>
                    <a:pt x="16873" y="15891"/>
                    <a:pt x="16558" y="15719"/>
                    <a:pt x="16234" y="15562"/>
                  </a:cubicBezTo>
                  <a:cubicBezTo>
                    <a:pt x="15911" y="15406"/>
                    <a:pt x="15579" y="15265"/>
                    <a:pt x="15240" y="15139"/>
                  </a:cubicBez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ṣľídê"/>
            <p:cNvSpPr/>
            <p:nvPr/>
          </p:nvSpPr>
          <p:spPr>
            <a:xfrm>
              <a:off x="6182210" y="3848668"/>
              <a:ext cx="1079635" cy="260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400"/>
                <a:t>标题文本预设</a:t>
              </a:r>
            </a:p>
          </p:txBody>
        </p:sp>
        <p:sp>
          <p:nvSpPr>
            <p:cNvPr id="20" name="íš1íḋè"/>
            <p:cNvSpPr/>
            <p:nvPr/>
          </p:nvSpPr>
          <p:spPr>
            <a:xfrm flipH="1">
              <a:off x="2891136" y="3619107"/>
              <a:ext cx="2740426" cy="2384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1" h="21591" extrusionOk="0">
                  <a:moveTo>
                    <a:pt x="16325" y="0"/>
                  </a:moveTo>
                  <a:cubicBezTo>
                    <a:pt x="15247" y="1970"/>
                    <a:pt x="13395" y="3323"/>
                    <a:pt x="11258" y="3497"/>
                  </a:cubicBezTo>
                  <a:cubicBezTo>
                    <a:pt x="11121" y="3508"/>
                    <a:pt x="10984" y="3514"/>
                    <a:pt x="10847" y="3512"/>
                  </a:cubicBezTo>
                  <a:cubicBezTo>
                    <a:pt x="10356" y="3501"/>
                    <a:pt x="9884" y="3374"/>
                    <a:pt x="9402" y="3283"/>
                  </a:cubicBezTo>
                  <a:cubicBezTo>
                    <a:pt x="8952" y="3198"/>
                    <a:pt x="8493" y="3145"/>
                    <a:pt x="8027" y="3141"/>
                  </a:cubicBezTo>
                  <a:cubicBezTo>
                    <a:pt x="3589" y="3111"/>
                    <a:pt x="-9" y="7260"/>
                    <a:pt x="0" y="12368"/>
                  </a:cubicBezTo>
                  <a:cubicBezTo>
                    <a:pt x="9" y="17459"/>
                    <a:pt x="3597" y="21580"/>
                    <a:pt x="8027" y="21591"/>
                  </a:cubicBezTo>
                  <a:cubicBezTo>
                    <a:pt x="11723" y="21600"/>
                    <a:pt x="14839" y="18740"/>
                    <a:pt x="15757" y="14831"/>
                  </a:cubicBezTo>
                  <a:cubicBezTo>
                    <a:pt x="15810" y="14608"/>
                    <a:pt x="15855" y="14384"/>
                    <a:pt x="15896" y="14157"/>
                  </a:cubicBezTo>
                  <a:cubicBezTo>
                    <a:pt x="15991" y="13631"/>
                    <a:pt x="16067" y="13091"/>
                    <a:pt x="16293" y="12618"/>
                  </a:cubicBezTo>
                  <a:cubicBezTo>
                    <a:pt x="16428" y="12335"/>
                    <a:pt x="16611" y="12089"/>
                    <a:pt x="16802" y="11853"/>
                  </a:cubicBezTo>
                  <a:cubicBezTo>
                    <a:pt x="17252" y="11297"/>
                    <a:pt x="17752" y="10792"/>
                    <a:pt x="18314" y="10387"/>
                  </a:cubicBezTo>
                  <a:cubicBezTo>
                    <a:pt x="19265" y="9703"/>
                    <a:pt x="20388" y="9311"/>
                    <a:pt x="21591" y="9320"/>
                  </a:cubicBezTo>
                  <a:cubicBezTo>
                    <a:pt x="20126" y="8398"/>
                    <a:pt x="18880" y="7075"/>
                    <a:pt x="17965" y="5479"/>
                  </a:cubicBezTo>
                  <a:cubicBezTo>
                    <a:pt x="17050" y="3883"/>
                    <a:pt x="16466" y="2014"/>
                    <a:pt x="16325" y="0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ŝlîḍê"/>
            <p:cNvSpPr/>
            <p:nvPr/>
          </p:nvSpPr>
          <p:spPr>
            <a:xfrm flipH="1">
              <a:off x="3852212" y="4221643"/>
              <a:ext cx="1522566" cy="152311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S1ïďê"/>
            <p:cNvSpPr/>
            <p:nvPr/>
          </p:nvSpPr>
          <p:spPr>
            <a:xfrm>
              <a:off x="4457137" y="4617847"/>
              <a:ext cx="312716" cy="384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31" y="0"/>
                  </a:moveTo>
                  <a:cubicBezTo>
                    <a:pt x="372" y="0"/>
                    <a:pt x="0" y="302"/>
                    <a:pt x="0" y="675"/>
                  </a:cubicBezTo>
                  <a:cubicBezTo>
                    <a:pt x="0" y="1048"/>
                    <a:pt x="372" y="1350"/>
                    <a:pt x="831" y="1350"/>
                  </a:cubicBezTo>
                  <a:lnTo>
                    <a:pt x="20769" y="1350"/>
                  </a:lnTo>
                  <a:cubicBezTo>
                    <a:pt x="21228" y="1350"/>
                    <a:pt x="21600" y="1048"/>
                    <a:pt x="21600" y="675"/>
                  </a:cubicBezTo>
                  <a:cubicBezTo>
                    <a:pt x="21600" y="302"/>
                    <a:pt x="21228" y="0"/>
                    <a:pt x="20769" y="0"/>
                  </a:cubicBezTo>
                  <a:lnTo>
                    <a:pt x="831" y="0"/>
                  </a:lnTo>
                  <a:close/>
                  <a:moveTo>
                    <a:pt x="831" y="2025"/>
                  </a:moveTo>
                  <a:lnTo>
                    <a:pt x="831" y="15525"/>
                  </a:lnTo>
                  <a:cubicBezTo>
                    <a:pt x="831" y="15525"/>
                    <a:pt x="20769" y="15525"/>
                    <a:pt x="20769" y="15525"/>
                  </a:cubicBezTo>
                  <a:lnTo>
                    <a:pt x="20769" y="2025"/>
                  </a:lnTo>
                  <a:lnTo>
                    <a:pt x="831" y="2025"/>
                  </a:lnTo>
                  <a:close/>
                  <a:moveTo>
                    <a:pt x="15785" y="4050"/>
                  </a:moveTo>
                  <a:lnTo>
                    <a:pt x="18277" y="4050"/>
                  </a:lnTo>
                  <a:cubicBezTo>
                    <a:pt x="18277" y="4050"/>
                    <a:pt x="18277" y="13500"/>
                    <a:pt x="18277" y="13500"/>
                  </a:cubicBezTo>
                  <a:lnTo>
                    <a:pt x="15785" y="13500"/>
                  </a:lnTo>
                  <a:lnTo>
                    <a:pt x="15785" y="4050"/>
                  </a:lnTo>
                  <a:close/>
                  <a:moveTo>
                    <a:pt x="7477" y="6750"/>
                  </a:moveTo>
                  <a:lnTo>
                    <a:pt x="9969" y="6750"/>
                  </a:lnTo>
                  <a:cubicBezTo>
                    <a:pt x="9969" y="6750"/>
                    <a:pt x="9969" y="13500"/>
                    <a:pt x="9969" y="13500"/>
                  </a:cubicBezTo>
                  <a:lnTo>
                    <a:pt x="7477" y="13500"/>
                  </a:lnTo>
                  <a:lnTo>
                    <a:pt x="7477" y="6750"/>
                  </a:lnTo>
                  <a:close/>
                  <a:moveTo>
                    <a:pt x="11631" y="8775"/>
                  </a:moveTo>
                  <a:lnTo>
                    <a:pt x="14123" y="8775"/>
                  </a:lnTo>
                  <a:cubicBezTo>
                    <a:pt x="14123" y="8775"/>
                    <a:pt x="14123" y="13500"/>
                    <a:pt x="14123" y="13500"/>
                  </a:cubicBezTo>
                  <a:lnTo>
                    <a:pt x="11631" y="13500"/>
                  </a:lnTo>
                  <a:lnTo>
                    <a:pt x="11631" y="8775"/>
                  </a:lnTo>
                  <a:close/>
                  <a:moveTo>
                    <a:pt x="3323" y="10800"/>
                  </a:moveTo>
                  <a:lnTo>
                    <a:pt x="5815" y="10800"/>
                  </a:lnTo>
                  <a:cubicBezTo>
                    <a:pt x="5815" y="10800"/>
                    <a:pt x="5815" y="13500"/>
                    <a:pt x="5815" y="13500"/>
                  </a:cubicBezTo>
                  <a:lnTo>
                    <a:pt x="3323" y="13500"/>
                  </a:lnTo>
                  <a:lnTo>
                    <a:pt x="3323" y="10800"/>
                  </a:lnTo>
                  <a:close/>
                  <a:moveTo>
                    <a:pt x="3323" y="16200"/>
                  </a:moveTo>
                  <a:lnTo>
                    <a:pt x="1662" y="21600"/>
                  </a:lnTo>
                  <a:lnTo>
                    <a:pt x="3323" y="21600"/>
                  </a:lnTo>
                  <a:lnTo>
                    <a:pt x="4985" y="16200"/>
                  </a:lnTo>
                  <a:cubicBezTo>
                    <a:pt x="4985" y="16200"/>
                    <a:pt x="3323" y="16200"/>
                    <a:pt x="3323" y="16200"/>
                  </a:cubicBezTo>
                  <a:close/>
                  <a:moveTo>
                    <a:pt x="9969" y="16200"/>
                  </a:moveTo>
                  <a:lnTo>
                    <a:pt x="9969" y="21600"/>
                  </a:lnTo>
                  <a:lnTo>
                    <a:pt x="11615" y="21600"/>
                  </a:lnTo>
                  <a:cubicBezTo>
                    <a:pt x="11615" y="21600"/>
                    <a:pt x="11631" y="16200"/>
                    <a:pt x="11631" y="16200"/>
                  </a:cubicBezTo>
                  <a:lnTo>
                    <a:pt x="9969" y="16200"/>
                  </a:lnTo>
                  <a:close/>
                  <a:moveTo>
                    <a:pt x="16615" y="16200"/>
                  </a:moveTo>
                  <a:lnTo>
                    <a:pt x="18277" y="21600"/>
                  </a:lnTo>
                  <a:lnTo>
                    <a:pt x="19938" y="21600"/>
                  </a:lnTo>
                  <a:cubicBezTo>
                    <a:pt x="19938" y="21600"/>
                    <a:pt x="18277" y="16200"/>
                    <a:pt x="18277" y="16200"/>
                  </a:cubicBezTo>
                  <a:lnTo>
                    <a:pt x="16615" y="16200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ṧḷîdè"/>
            <p:cNvSpPr/>
            <p:nvPr/>
          </p:nvSpPr>
          <p:spPr>
            <a:xfrm>
              <a:off x="4073678" y="5079099"/>
              <a:ext cx="1079635" cy="260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400"/>
                <a:t>标题文本预设</a:t>
              </a:r>
            </a:p>
          </p:txBody>
        </p:sp>
        <p:sp>
          <p:nvSpPr>
            <p:cNvPr id="24" name="iṧļíḑé"/>
            <p:cNvSpPr/>
            <p:nvPr/>
          </p:nvSpPr>
          <p:spPr>
            <a:xfrm flipH="1">
              <a:off x="1029396" y="2270810"/>
              <a:ext cx="2546313" cy="2546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1095"/>
                    <a:pt x="12" y="11387"/>
                    <a:pt x="36" y="11676"/>
                  </a:cubicBezTo>
                  <a:cubicBezTo>
                    <a:pt x="334" y="15393"/>
                    <a:pt x="2514" y="18579"/>
                    <a:pt x="5623" y="20280"/>
                  </a:cubicBezTo>
                  <a:cubicBezTo>
                    <a:pt x="7160" y="21121"/>
                    <a:pt x="8924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ṥḷîḍê"/>
            <p:cNvSpPr/>
            <p:nvPr/>
          </p:nvSpPr>
          <p:spPr>
            <a:xfrm flipH="1">
              <a:off x="1350051" y="2591453"/>
              <a:ext cx="1905002" cy="190502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ŝ1îḍè"/>
            <p:cNvSpPr/>
            <p:nvPr/>
          </p:nvSpPr>
          <p:spPr>
            <a:xfrm>
              <a:off x="2067666" y="2822273"/>
              <a:ext cx="469773" cy="620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16784" y="1264"/>
                  </a:moveTo>
                  <a:cubicBezTo>
                    <a:pt x="16363" y="1078"/>
                    <a:pt x="15824" y="1189"/>
                    <a:pt x="15581" y="1511"/>
                  </a:cubicBezTo>
                  <a:lnTo>
                    <a:pt x="14280" y="3236"/>
                  </a:lnTo>
                  <a:cubicBezTo>
                    <a:pt x="14867" y="3417"/>
                    <a:pt x="15381" y="3636"/>
                    <a:pt x="15831" y="3874"/>
                  </a:cubicBezTo>
                  <a:lnTo>
                    <a:pt x="17106" y="2185"/>
                  </a:lnTo>
                  <a:cubicBezTo>
                    <a:pt x="17349" y="1863"/>
                    <a:pt x="17205" y="1451"/>
                    <a:pt x="16784" y="1264"/>
                  </a:cubicBezTo>
                  <a:close/>
                  <a:moveTo>
                    <a:pt x="21233" y="4689"/>
                  </a:moveTo>
                  <a:cubicBezTo>
                    <a:pt x="20988" y="4366"/>
                    <a:pt x="20450" y="4256"/>
                    <a:pt x="20028" y="4442"/>
                  </a:cubicBezTo>
                  <a:lnTo>
                    <a:pt x="17841" y="5408"/>
                  </a:lnTo>
                  <a:cubicBezTo>
                    <a:pt x="18203" y="5799"/>
                    <a:pt x="18487" y="6197"/>
                    <a:pt x="18711" y="6581"/>
                  </a:cubicBezTo>
                  <a:lnTo>
                    <a:pt x="20909" y="5610"/>
                  </a:lnTo>
                  <a:cubicBezTo>
                    <a:pt x="21331" y="5423"/>
                    <a:pt x="21475" y="5012"/>
                    <a:pt x="21233" y="4689"/>
                  </a:cubicBezTo>
                  <a:close/>
                  <a:moveTo>
                    <a:pt x="1322" y="4393"/>
                  </a:moveTo>
                  <a:cubicBezTo>
                    <a:pt x="900" y="4207"/>
                    <a:pt x="362" y="4317"/>
                    <a:pt x="118" y="4640"/>
                  </a:cubicBezTo>
                  <a:cubicBezTo>
                    <a:pt x="-125" y="4963"/>
                    <a:pt x="19" y="5375"/>
                    <a:pt x="441" y="5561"/>
                  </a:cubicBezTo>
                  <a:lnTo>
                    <a:pt x="2633" y="6530"/>
                  </a:lnTo>
                  <a:cubicBezTo>
                    <a:pt x="2861" y="6146"/>
                    <a:pt x="3149" y="5751"/>
                    <a:pt x="3514" y="5362"/>
                  </a:cubicBezTo>
                  <a:cubicBezTo>
                    <a:pt x="3514" y="5362"/>
                    <a:pt x="1322" y="4393"/>
                    <a:pt x="1322" y="4393"/>
                  </a:cubicBezTo>
                  <a:close/>
                  <a:moveTo>
                    <a:pt x="5797" y="1483"/>
                  </a:moveTo>
                  <a:cubicBezTo>
                    <a:pt x="5553" y="1160"/>
                    <a:pt x="5015" y="1050"/>
                    <a:pt x="4593" y="1236"/>
                  </a:cubicBezTo>
                  <a:cubicBezTo>
                    <a:pt x="4173" y="1422"/>
                    <a:pt x="4029" y="1834"/>
                    <a:pt x="4272" y="2157"/>
                  </a:cubicBezTo>
                  <a:lnTo>
                    <a:pt x="5544" y="3843"/>
                  </a:lnTo>
                  <a:cubicBezTo>
                    <a:pt x="5997" y="3607"/>
                    <a:pt x="6514" y="3392"/>
                    <a:pt x="7103" y="3215"/>
                  </a:cubicBezTo>
                  <a:cubicBezTo>
                    <a:pt x="7103" y="3215"/>
                    <a:pt x="5797" y="1483"/>
                    <a:pt x="5797" y="1483"/>
                  </a:cubicBezTo>
                  <a:close/>
                  <a:moveTo>
                    <a:pt x="10693" y="0"/>
                  </a:moveTo>
                  <a:cubicBezTo>
                    <a:pt x="10208" y="0"/>
                    <a:pt x="9813" y="302"/>
                    <a:pt x="9813" y="674"/>
                  </a:cubicBezTo>
                  <a:lnTo>
                    <a:pt x="9813" y="2753"/>
                  </a:lnTo>
                  <a:cubicBezTo>
                    <a:pt x="10026" y="2740"/>
                    <a:pt x="11348" y="2744"/>
                    <a:pt x="11574" y="2758"/>
                  </a:cubicBezTo>
                  <a:lnTo>
                    <a:pt x="11574" y="674"/>
                  </a:lnTo>
                  <a:cubicBezTo>
                    <a:pt x="11574" y="302"/>
                    <a:pt x="11180" y="0"/>
                    <a:pt x="10693" y="0"/>
                  </a:cubicBezTo>
                  <a:close/>
                  <a:moveTo>
                    <a:pt x="18428" y="9068"/>
                  </a:moveTo>
                  <a:cubicBezTo>
                    <a:pt x="18228" y="7091"/>
                    <a:pt x="16423" y="3572"/>
                    <a:pt x="10662" y="3572"/>
                  </a:cubicBezTo>
                  <a:cubicBezTo>
                    <a:pt x="10661" y="3572"/>
                    <a:pt x="10660" y="3572"/>
                    <a:pt x="10659" y="3572"/>
                  </a:cubicBezTo>
                  <a:cubicBezTo>
                    <a:pt x="10658" y="3572"/>
                    <a:pt x="10658" y="3572"/>
                    <a:pt x="10657" y="3572"/>
                  </a:cubicBezTo>
                  <a:cubicBezTo>
                    <a:pt x="10656" y="3572"/>
                    <a:pt x="10655" y="3572"/>
                    <a:pt x="10655" y="3572"/>
                  </a:cubicBezTo>
                  <a:cubicBezTo>
                    <a:pt x="10654" y="3572"/>
                    <a:pt x="10653" y="3572"/>
                    <a:pt x="10652" y="3572"/>
                  </a:cubicBezTo>
                  <a:cubicBezTo>
                    <a:pt x="4890" y="3572"/>
                    <a:pt x="3086" y="7091"/>
                    <a:pt x="2886" y="9068"/>
                  </a:cubicBezTo>
                  <a:cubicBezTo>
                    <a:pt x="2715" y="10852"/>
                    <a:pt x="4327" y="12514"/>
                    <a:pt x="4510" y="12775"/>
                  </a:cubicBezTo>
                  <a:cubicBezTo>
                    <a:pt x="4810" y="13201"/>
                    <a:pt x="6695" y="14825"/>
                    <a:pt x="6762" y="15807"/>
                  </a:cubicBezTo>
                  <a:cubicBezTo>
                    <a:pt x="6855" y="17159"/>
                    <a:pt x="7070" y="17195"/>
                    <a:pt x="7930" y="17355"/>
                  </a:cubicBezTo>
                  <a:cubicBezTo>
                    <a:pt x="8807" y="17519"/>
                    <a:pt x="12507" y="17519"/>
                    <a:pt x="13383" y="17355"/>
                  </a:cubicBezTo>
                  <a:cubicBezTo>
                    <a:pt x="14243" y="17195"/>
                    <a:pt x="14459" y="17159"/>
                    <a:pt x="14552" y="15807"/>
                  </a:cubicBezTo>
                  <a:cubicBezTo>
                    <a:pt x="14619" y="14825"/>
                    <a:pt x="16504" y="13201"/>
                    <a:pt x="16803" y="12775"/>
                  </a:cubicBezTo>
                  <a:cubicBezTo>
                    <a:pt x="16987" y="12514"/>
                    <a:pt x="18599" y="10852"/>
                    <a:pt x="18428" y="9068"/>
                  </a:cubicBezTo>
                  <a:close/>
                  <a:moveTo>
                    <a:pt x="13756" y="19204"/>
                  </a:moveTo>
                  <a:cubicBezTo>
                    <a:pt x="13756" y="18991"/>
                    <a:pt x="13530" y="18817"/>
                    <a:pt x="13251" y="18817"/>
                  </a:cubicBezTo>
                  <a:lnTo>
                    <a:pt x="8063" y="18817"/>
                  </a:lnTo>
                  <a:cubicBezTo>
                    <a:pt x="7783" y="18817"/>
                    <a:pt x="7557" y="18991"/>
                    <a:pt x="7557" y="19204"/>
                  </a:cubicBezTo>
                  <a:lnTo>
                    <a:pt x="7557" y="19204"/>
                  </a:lnTo>
                  <a:cubicBezTo>
                    <a:pt x="7557" y="19418"/>
                    <a:pt x="7783" y="19591"/>
                    <a:pt x="8063" y="19591"/>
                  </a:cubicBezTo>
                  <a:lnTo>
                    <a:pt x="13251" y="19591"/>
                  </a:lnTo>
                  <a:cubicBezTo>
                    <a:pt x="13530" y="19591"/>
                    <a:pt x="13756" y="19418"/>
                    <a:pt x="13756" y="19204"/>
                  </a:cubicBezTo>
                  <a:cubicBezTo>
                    <a:pt x="13756" y="19204"/>
                    <a:pt x="13756" y="19204"/>
                    <a:pt x="13756" y="19204"/>
                  </a:cubicBezTo>
                  <a:close/>
                  <a:moveTo>
                    <a:pt x="13756" y="18147"/>
                  </a:moveTo>
                  <a:cubicBezTo>
                    <a:pt x="13756" y="17934"/>
                    <a:pt x="13530" y="17761"/>
                    <a:pt x="13251" y="17761"/>
                  </a:cubicBezTo>
                  <a:lnTo>
                    <a:pt x="8063" y="17761"/>
                  </a:lnTo>
                  <a:cubicBezTo>
                    <a:pt x="7783" y="17761"/>
                    <a:pt x="7557" y="17934"/>
                    <a:pt x="7557" y="18147"/>
                  </a:cubicBezTo>
                  <a:lnTo>
                    <a:pt x="7557" y="18147"/>
                  </a:lnTo>
                  <a:cubicBezTo>
                    <a:pt x="7557" y="18361"/>
                    <a:pt x="7783" y="18535"/>
                    <a:pt x="8063" y="18535"/>
                  </a:cubicBezTo>
                  <a:lnTo>
                    <a:pt x="13251" y="18535"/>
                  </a:lnTo>
                  <a:cubicBezTo>
                    <a:pt x="13530" y="18535"/>
                    <a:pt x="13756" y="18361"/>
                    <a:pt x="13756" y="18147"/>
                  </a:cubicBezTo>
                  <a:cubicBezTo>
                    <a:pt x="13756" y="18147"/>
                    <a:pt x="13756" y="18147"/>
                    <a:pt x="13756" y="18147"/>
                  </a:cubicBezTo>
                  <a:close/>
                  <a:moveTo>
                    <a:pt x="8400" y="19874"/>
                  </a:moveTo>
                  <a:lnTo>
                    <a:pt x="12913" y="19874"/>
                  </a:lnTo>
                  <a:cubicBezTo>
                    <a:pt x="12913" y="20827"/>
                    <a:pt x="11903" y="21600"/>
                    <a:pt x="10657" y="21600"/>
                  </a:cubicBezTo>
                  <a:cubicBezTo>
                    <a:pt x="9411" y="21600"/>
                    <a:pt x="8400" y="20827"/>
                    <a:pt x="8400" y="19874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ṣḻíḍe"/>
            <p:cNvSpPr/>
            <p:nvPr/>
          </p:nvSpPr>
          <p:spPr>
            <a:xfrm>
              <a:off x="1762735" y="3588582"/>
              <a:ext cx="1079635" cy="2600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400"/>
                <a:t>标题文本预设</a:t>
              </a:r>
            </a:p>
          </p:txBody>
        </p:sp>
        <p:sp>
          <p:nvSpPr>
            <p:cNvPr id="28" name="îŝḷîďe"/>
            <p:cNvSpPr/>
            <p:nvPr/>
          </p:nvSpPr>
          <p:spPr>
            <a:xfrm>
              <a:off x="703371" y="3507763"/>
              <a:ext cx="976817" cy="1497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6" h="21600" extrusionOk="0">
                  <a:moveTo>
                    <a:pt x="248" y="0"/>
                  </a:moveTo>
                  <a:cubicBezTo>
                    <a:pt x="-394" y="3423"/>
                    <a:pt x="224" y="6830"/>
                    <a:pt x="1940" y="9968"/>
                  </a:cubicBezTo>
                  <a:cubicBezTo>
                    <a:pt x="3705" y="13196"/>
                    <a:pt x="6652" y="16173"/>
                    <a:pt x="10864" y="18394"/>
                  </a:cubicBezTo>
                  <a:cubicBezTo>
                    <a:pt x="13880" y="19984"/>
                    <a:pt x="17424" y="21083"/>
                    <a:pt x="21206" y="21600"/>
                  </a:cubicBezTo>
                </a:path>
              </a:pathLst>
            </a:custGeom>
            <a:noFill/>
            <a:ln w="6350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ŝḷîḋè"/>
            <p:cNvSpPr/>
            <p:nvPr/>
          </p:nvSpPr>
          <p:spPr>
            <a:xfrm rot="10800000">
              <a:off x="9749009" y="796099"/>
              <a:ext cx="814802" cy="12609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74" h="21600" extrusionOk="0">
                  <a:moveTo>
                    <a:pt x="737" y="0"/>
                  </a:moveTo>
                  <a:cubicBezTo>
                    <a:pt x="-1626" y="6731"/>
                    <a:pt x="1797" y="13810"/>
                    <a:pt x="9518" y="18160"/>
                  </a:cubicBezTo>
                  <a:cubicBezTo>
                    <a:pt x="12560" y="19874"/>
                    <a:pt x="16145" y="21054"/>
                    <a:pt x="19974" y="21600"/>
                  </a:cubicBezTo>
                </a:path>
              </a:pathLst>
            </a:custGeom>
            <a:noFill/>
            <a:ln w="63500" cap="flat">
              <a:solidFill>
                <a:schemeClr val="bg2">
                  <a:lumMod val="90000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6521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551240" y="347191"/>
            <a:ext cx="4981800" cy="4981800"/>
            <a:chOff x="2300376" y="281795"/>
            <a:chExt cx="4646764" cy="4646764"/>
          </a:xfrm>
        </p:grpSpPr>
        <p:sp>
          <p:nvSpPr>
            <p:cNvPr id="4" name="椭圆 3"/>
            <p:cNvSpPr/>
            <p:nvPr/>
          </p:nvSpPr>
          <p:spPr>
            <a:xfrm>
              <a:off x="2300376" y="281795"/>
              <a:ext cx="4646764" cy="4646764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2708693" y="690112"/>
              <a:ext cx="3830130" cy="3830130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sp>
          <p:nvSpPr>
            <p:cNvPr id="2" name="椭圆 1"/>
            <p:cNvSpPr/>
            <p:nvPr/>
          </p:nvSpPr>
          <p:spPr>
            <a:xfrm>
              <a:off x="3019244" y="1000663"/>
              <a:ext cx="3209028" cy="3209028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圆角矩形 6"/>
          <p:cNvSpPr/>
          <p:nvPr/>
        </p:nvSpPr>
        <p:spPr>
          <a:xfrm>
            <a:off x="0" y="2088093"/>
            <a:ext cx="3440402" cy="2156562"/>
          </a:xfrm>
          <a:prstGeom prst="roundRect">
            <a:avLst/>
          </a:prstGeom>
          <a:gradFill flip="none" rotWithShape="1">
            <a:gsLst>
              <a:gs pos="25000">
                <a:schemeClr val="tx2">
                  <a:alpha val="80000"/>
                </a:schemeClr>
              </a:gs>
              <a:gs pos="70000">
                <a:schemeClr val="bg2">
                  <a:alpha val="8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6719598" y="2079467"/>
            <a:ext cx="3440402" cy="2156562"/>
          </a:xfrm>
          <a:prstGeom prst="roundRect">
            <a:avLst/>
          </a:prstGeom>
          <a:gradFill flip="none" rotWithShape="1">
            <a:gsLst>
              <a:gs pos="25000">
                <a:schemeClr val="tx2">
                  <a:alpha val="80000"/>
                </a:schemeClr>
              </a:gs>
              <a:gs pos="70000">
                <a:schemeClr val="bg2">
                  <a:alpha val="8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2737423" y="1553460"/>
            <a:ext cx="4566692" cy="2862558"/>
          </a:xfrm>
          <a:prstGeom prst="roundRect">
            <a:avLst/>
          </a:prstGeom>
          <a:gradFill flip="none" rotWithShape="1">
            <a:gsLst>
              <a:gs pos="25000">
                <a:schemeClr val="tx2"/>
              </a:gs>
              <a:gs pos="70000">
                <a:schemeClr val="bg2"/>
              </a:gs>
              <a:gs pos="100000">
                <a:schemeClr val="accent1">
                  <a:alpha val="98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3332" y="2873986"/>
            <a:ext cx="2061149" cy="584775"/>
          </a:xfrm>
          <a:prstGeom prst="rect">
            <a:avLst/>
          </a:prstGeom>
          <a:noFill/>
          <a:effectLst>
            <a:outerShdw blurRad="50800" dist="38100" dir="2700000" sx="101000" sy="101000" algn="tl" rotWithShape="0">
              <a:schemeClr val="bg1">
                <a:lumMod val="65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chemeClr val="bg1"/>
                </a:solidFill>
                <a:effectLst>
                  <a:outerShdw blurRad="50800" dist="38100" dir="2700000" sx="102000" sy="102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PART-04</a:t>
            </a:r>
            <a:endParaRPr lang="zh-CN" altLang="en-US" sz="3200" spc="300" dirty="0">
              <a:solidFill>
                <a:schemeClr val="bg1"/>
              </a:solidFill>
              <a:effectLst>
                <a:outerShdw blurRad="50800" dist="38100" dir="2700000" sx="102000" sy="102000" algn="tl" rotWithShape="0">
                  <a:schemeClr val="bg1">
                    <a:lumMod val="50000"/>
                    <a:alpha val="40000"/>
                  </a:schemeClr>
                </a:outerShdw>
              </a:effectLst>
              <a:latin typeface="Adobe Gothic Std B" panose="020B08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197744" y="2246874"/>
            <a:ext cx="3581429" cy="14845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rPr>
              <a:t>未来展望</a:t>
            </a:r>
            <a:endParaRPr lang="en-US" altLang="zh-CN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  <a:alpha val="40000"/>
                  </a:schemeClr>
                </a:outerShdw>
              </a:effectLst>
              <a:latin typeface="方正中倩简体" panose="03000509000000000000" pitchFamily="65" charset="-122"/>
              <a:ea typeface="方正中倩简体" panose="03000509000000000000" pitchFamily="65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rPr>
              <a:t>(Future Prospects)</a:t>
            </a:r>
          </a:p>
        </p:txBody>
      </p:sp>
      <p:sp>
        <p:nvSpPr>
          <p:cNvPr id="11" name="矩形 10"/>
          <p:cNvSpPr/>
          <p:nvPr/>
        </p:nvSpPr>
        <p:spPr>
          <a:xfrm>
            <a:off x="7533040" y="2330422"/>
            <a:ext cx="2358003" cy="140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Calibri" panose="020F0502020204030204" pitchFamily="34" charset="0"/>
                <a:ea typeface="Microsoft YaHei" panose="020B0503020204020204" pitchFamily="34" charset="-122"/>
                <a:cs typeface="Calibri" panose="020F0502020204030204" pitchFamily="34" charset="0"/>
              </a:rPr>
              <a:t>You cannot improve your past, but you can improve your future. Once time is wasted, life is wasted.</a:t>
            </a:r>
            <a:endParaRPr lang="zh-CN" alt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1556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d998f821-52d2-43c4-8577-e0c46df1c13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11EEE82-3DF2-4B09-BA0B-A9696F43CA1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57309" y="1122854"/>
            <a:ext cx="8314593" cy="3976444"/>
            <a:chOff x="1148771" y="1347425"/>
            <a:chExt cx="9977512" cy="4771733"/>
          </a:xfrm>
        </p:grpSpPr>
        <p:sp>
          <p:nvSpPr>
            <p:cNvPr id="4" name="îṡliḓê"/>
            <p:cNvSpPr/>
            <p:nvPr/>
          </p:nvSpPr>
          <p:spPr>
            <a:xfrm>
              <a:off x="5618936" y="2564791"/>
              <a:ext cx="1410299" cy="3554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14" y="0"/>
                  </a:moveTo>
                  <a:lnTo>
                    <a:pt x="10982" y="11"/>
                  </a:lnTo>
                  <a:lnTo>
                    <a:pt x="10495" y="7316"/>
                  </a:lnTo>
                  <a:lnTo>
                    <a:pt x="10311" y="7316"/>
                  </a:lnTo>
                  <a:lnTo>
                    <a:pt x="5040" y="4934"/>
                  </a:lnTo>
                  <a:lnTo>
                    <a:pt x="4098" y="5274"/>
                  </a:lnTo>
                  <a:lnTo>
                    <a:pt x="9839" y="8344"/>
                  </a:lnTo>
                  <a:lnTo>
                    <a:pt x="9157" y="13657"/>
                  </a:lnTo>
                  <a:lnTo>
                    <a:pt x="1743" y="10307"/>
                  </a:lnTo>
                  <a:lnTo>
                    <a:pt x="465" y="10768"/>
                  </a:lnTo>
                  <a:lnTo>
                    <a:pt x="8348" y="14989"/>
                  </a:lnTo>
                  <a:cubicBezTo>
                    <a:pt x="8869" y="15678"/>
                    <a:pt x="8688" y="17187"/>
                    <a:pt x="8374" y="18525"/>
                  </a:cubicBezTo>
                  <a:cubicBezTo>
                    <a:pt x="8077" y="19789"/>
                    <a:pt x="7686" y="20827"/>
                    <a:pt x="7641" y="20946"/>
                  </a:cubicBezTo>
                  <a:lnTo>
                    <a:pt x="0" y="20946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0946"/>
                  </a:lnTo>
                  <a:lnTo>
                    <a:pt x="14478" y="20946"/>
                  </a:lnTo>
                  <a:cubicBezTo>
                    <a:pt x="14472" y="20926"/>
                    <a:pt x="13902" y="19197"/>
                    <a:pt x="13212" y="15954"/>
                  </a:cubicBezTo>
                  <a:cubicBezTo>
                    <a:pt x="12517" y="12693"/>
                    <a:pt x="13674" y="12692"/>
                    <a:pt x="13674" y="12692"/>
                  </a:cubicBezTo>
                  <a:lnTo>
                    <a:pt x="20503" y="9431"/>
                  </a:lnTo>
                  <a:lnTo>
                    <a:pt x="19114" y="8696"/>
                  </a:lnTo>
                  <a:lnTo>
                    <a:pt x="12631" y="11452"/>
                  </a:lnTo>
                  <a:lnTo>
                    <a:pt x="11953" y="7859"/>
                  </a:lnTo>
                  <a:lnTo>
                    <a:pt x="16953" y="5473"/>
                  </a:lnTo>
                  <a:lnTo>
                    <a:pt x="15932" y="4933"/>
                  </a:lnTo>
                  <a:lnTo>
                    <a:pt x="11790" y="6734"/>
                  </a:lnTo>
                  <a:lnTo>
                    <a:pt x="11614" y="0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îŝľiḓê"/>
            <p:cNvSpPr/>
            <p:nvPr/>
          </p:nvSpPr>
          <p:spPr>
            <a:xfrm>
              <a:off x="4007768" y="3385327"/>
              <a:ext cx="1229235" cy="1229235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iṥḷíḓe">
              <a:extLst>
                <a:ext uri="{FF2B5EF4-FFF2-40B4-BE49-F238E27FC236}">
                  <a16:creationId xmlns:a16="http://schemas.microsoft.com/office/drawing/2014/main" id="{34E4E1C9-12CC-4D41-8FFA-9DFAB9C89EE3}"/>
                </a:ext>
              </a:extLst>
            </p:cNvPr>
            <p:cNvSpPr/>
            <p:nvPr/>
          </p:nvSpPr>
          <p:spPr>
            <a:xfrm>
              <a:off x="4406233" y="3802207"/>
              <a:ext cx="521749" cy="415983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íṣḷïḋé"/>
            <p:cNvSpPr/>
            <p:nvPr/>
          </p:nvSpPr>
          <p:spPr>
            <a:xfrm>
              <a:off x="5120146" y="1670846"/>
              <a:ext cx="888858" cy="888858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ṡḻiḍê">
              <a:extLst>
                <a:ext uri="{FF2B5EF4-FFF2-40B4-BE49-F238E27FC236}">
                  <a16:creationId xmlns:a16="http://schemas.microsoft.com/office/drawing/2014/main" id="{4EB3AA66-ED09-4686-B9C9-37E814D759F2}"/>
                </a:ext>
              </a:extLst>
            </p:cNvPr>
            <p:cNvSpPr/>
            <p:nvPr/>
          </p:nvSpPr>
          <p:spPr>
            <a:xfrm>
              <a:off x="5378472" y="1966874"/>
              <a:ext cx="372322" cy="296847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ísḷiďè"/>
            <p:cNvSpPr/>
            <p:nvPr/>
          </p:nvSpPr>
          <p:spPr>
            <a:xfrm>
              <a:off x="6083333" y="2326522"/>
              <a:ext cx="567571" cy="567571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ṧḷíḓè">
              <a:extLst>
                <a:ext uri="{FF2B5EF4-FFF2-40B4-BE49-F238E27FC236}">
                  <a16:creationId xmlns:a16="http://schemas.microsoft.com/office/drawing/2014/main" id="{86A9BD32-06EC-428C-9B67-446E7A604C30}"/>
                </a:ext>
              </a:extLst>
            </p:cNvPr>
            <p:cNvSpPr/>
            <p:nvPr/>
          </p:nvSpPr>
          <p:spPr>
            <a:xfrm>
              <a:off x="6267840" y="2532833"/>
              <a:ext cx="198560" cy="158309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ṥľîḓe"/>
            <p:cNvSpPr/>
            <p:nvPr/>
          </p:nvSpPr>
          <p:spPr>
            <a:xfrm>
              <a:off x="5385732" y="3923641"/>
              <a:ext cx="567571" cy="567571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íṡļíḓe">
              <a:extLst>
                <a:ext uri="{FF2B5EF4-FFF2-40B4-BE49-F238E27FC236}">
                  <a16:creationId xmlns:a16="http://schemas.microsoft.com/office/drawing/2014/main" id="{A9689448-7A91-441E-9EFF-8AA3E1679E6B}"/>
                </a:ext>
              </a:extLst>
            </p:cNvPr>
            <p:cNvSpPr/>
            <p:nvPr/>
          </p:nvSpPr>
          <p:spPr>
            <a:xfrm>
              <a:off x="5574922" y="4132007"/>
              <a:ext cx="189191" cy="150839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ŝ1îḋè"/>
            <p:cNvSpPr/>
            <p:nvPr/>
          </p:nvSpPr>
          <p:spPr>
            <a:xfrm>
              <a:off x="7737355" y="3923641"/>
              <a:ext cx="567571" cy="567571"/>
            </a:xfrm>
            <a:prstGeom prst="ellipse">
              <a:avLst/>
            </a:prstGeom>
            <a:solidFill>
              <a:schemeClr val="accent6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ṥlîḑé"/>
            <p:cNvSpPr/>
            <p:nvPr/>
          </p:nvSpPr>
          <p:spPr>
            <a:xfrm>
              <a:off x="7487203" y="2706305"/>
              <a:ext cx="1067877" cy="1067877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sļíḋê">
              <a:extLst>
                <a:ext uri="{FF2B5EF4-FFF2-40B4-BE49-F238E27FC236}">
                  <a16:creationId xmlns:a16="http://schemas.microsoft.com/office/drawing/2014/main" id="{529EDE40-352C-491F-91F4-8FDB67B6467E}"/>
                </a:ext>
              </a:extLst>
            </p:cNvPr>
            <p:cNvSpPr/>
            <p:nvPr/>
          </p:nvSpPr>
          <p:spPr>
            <a:xfrm>
              <a:off x="7920033" y="4134914"/>
              <a:ext cx="189191" cy="150839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Sḻíďê"/>
            <p:cNvSpPr/>
            <p:nvPr/>
          </p:nvSpPr>
          <p:spPr>
            <a:xfrm>
              <a:off x="7003613" y="2057244"/>
              <a:ext cx="567571" cy="567571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ṡļïḓe"/>
            <p:cNvSpPr/>
            <p:nvPr/>
          </p:nvSpPr>
          <p:spPr>
            <a:xfrm>
              <a:off x="6667815" y="3674649"/>
              <a:ext cx="820318" cy="820318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í$ľîḑè">
              <a:extLst>
                <a:ext uri="{FF2B5EF4-FFF2-40B4-BE49-F238E27FC236}">
                  <a16:creationId xmlns:a16="http://schemas.microsoft.com/office/drawing/2014/main" id="{2447C675-11B5-4399-B21F-20FC916B8A21}"/>
                </a:ext>
              </a:extLst>
            </p:cNvPr>
            <p:cNvSpPr/>
            <p:nvPr/>
          </p:nvSpPr>
          <p:spPr>
            <a:xfrm>
              <a:off x="7840237" y="3135051"/>
              <a:ext cx="347182" cy="276803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ṣľíḋe"/>
            <p:cNvSpPr/>
            <p:nvPr/>
          </p:nvSpPr>
          <p:spPr>
            <a:xfrm>
              <a:off x="6174888" y="1347425"/>
              <a:ext cx="567571" cy="567571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ṡḻïḍé"/>
            <p:cNvSpPr/>
            <p:nvPr/>
          </p:nvSpPr>
          <p:spPr>
            <a:xfrm>
              <a:off x="5533854" y="3029958"/>
              <a:ext cx="567571" cy="567571"/>
            </a:xfrm>
            <a:prstGeom prst="ellipse">
              <a:avLst/>
            </a:prstGeom>
            <a:solidFill>
              <a:schemeClr val="accent6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ş1îďé">
              <a:extLst>
                <a:ext uri="{FF2B5EF4-FFF2-40B4-BE49-F238E27FC236}">
                  <a16:creationId xmlns:a16="http://schemas.microsoft.com/office/drawing/2014/main" id="{AEE06537-D385-42FE-B5E9-946610F784C0}"/>
                </a:ext>
              </a:extLst>
            </p:cNvPr>
            <p:cNvSpPr/>
            <p:nvPr/>
          </p:nvSpPr>
          <p:spPr>
            <a:xfrm>
              <a:off x="6978528" y="3969860"/>
              <a:ext cx="232786" cy="185597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$ḷíḋê">
              <a:extLst>
                <a:ext uri="{FF2B5EF4-FFF2-40B4-BE49-F238E27FC236}">
                  <a16:creationId xmlns:a16="http://schemas.microsoft.com/office/drawing/2014/main" id="{E438286C-2483-4289-811A-FE07D103B330}"/>
                </a:ext>
              </a:extLst>
            </p:cNvPr>
            <p:cNvSpPr/>
            <p:nvPr/>
          </p:nvSpPr>
          <p:spPr>
            <a:xfrm>
              <a:off x="7206043" y="2280754"/>
              <a:ext cx="154146" cy="122898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$ḷíḋè"/>
            <p:cNvSpPr/>
            <p:nvPr/>
          </p:nvSpPr>
          <p:spPr>
            <a:xfrm>
              <a:off x="4690972" y="2532034"/>
              <a:ext cx="820318" cy="820318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ṥļidé"/>
            <p:cNvSpPr/>
            <p:nvPr/>
          </p:nvSpPr>
          <p:spPr>
            <a:xfrm>
              <a:off x="6652802" y="3029958"/>
              <a:ext cx="567571" cy="567571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Sḷïḋè">
              <a:extLst>
                <a:ext uri="{FF2B5EF4-FFF2-40B4-BE49-F238E27FC236}">
                  <a16:creationId xmlns:a16="http://schemas.microsoft.com/office/drawing/2014/main" id="{4919C229-34B2-4D8D-B5AC-4CB1E10381BC}"/>
                </a:ext>
              </a:extLst>
            </p:cNvPr>
            <p:cNvSpPr/>
            <p:nvPr/>
          </p:nvSpPr>
          <p:spPr>
            <a:xfrm>
              <a:off x="5730712" y="3231093"/>
              <a:ext cx="184526" cy="147120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śḻiḋê">
              <a:extLst>
                <a:ext uri="{FF2B5EF4-FFF2-40B4-BE49-F238E27FC236}">
                  <a16:creationId xmlns:a16="http://schemas.microsoft.com/office/drawing/2014/main" id="{709DB8F2-61E3-4399-9A0C-7E781897127B}"/>
                </a:ext>
              </a:extLst>
            </p:cNvPr>
            <p:cNvSpPr/>
            <p:nvPr/>
          </p:nvSpPr>
          <p:spPr>
            <a:xfrm>
              <a:off x="6357702" y="1550469"/>
              <a:ext cx="207022" cy="165055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ïṧľïḍè">
              <a:extLst>
                <a:ext uri="{FF2B5EF4-FFF2-40B4-BE49-F238E27FC236}">
                  <a16:creationId xmlns:a16="http://schemas.microsoft.com/office/drawing/2014/main" id="{BA33109E-7A11-40BE-B1A6-370BC0106071}"/>
                </a:ext>
              </a:extLst>
            </p:cNvPr>
            <p:cNvSpPr/>
            <p:nvPr/>
          </p:nvSpPr>
          <p:spPr>
            <a:xfrm>
              <a:off x="4927939" y="2810504"/>
              <a:ext cx="334996" cy="267087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şlîḑe">
              <a:extLst>
                <a:ext uri="{FF2B5EF4-FFF2-40B4-BE49-F238E27FC236}">
                  <a16:creationId xmlns:a16="http://schemas.microsoft.com/office/drawing/2014/main" id="{1843EBB5-4BBE-4088-979D-7FBA3AA24D5A}"/>
                </a:ext>
              </a:extLst>
            </p:cNvPr>
            <p:cNvSpPr/>
            <p:nvPr/>
          </p:nvSpPr>
          <p:spPr>
            <a:xfrm>
              <a:off x="6809928" y="3204837"/>
              <a:ext cx="235951" cy="188120"/>
            </a:xfrm>
            <a:custGeom>
              <a:avLst/>
              <a:gdLst>
                <a:gd name="connsiteX0" fmla="*/ 83015 w 329077"/>
                <a:gd name="connsiteY0" fmla="*/ 230619 h 262369"/>
                <a:gd name="connsiteX1" fmla="*/ 125878 w 329077"/>
                <a:gd name="connsiteY1" fmla="*/ 239799 h 262369"/>
                <a:gd name="connsiteX2" fmla="*/ 125878 w 329077"/>
                <a:gd name="connsiteY2" fmla="*/ 256848 h 262369"/>
                <a:gd name="connsiteX3" fmla="*/ 123280 w 329077"/>
                <a:gd name="connsiteY3" fmla="*/ 260782 h 262369"/>
                <a:gd name="connsiteX4" fmla="*/ 86912 w 329077"/>
                <a:gd name="connsiteY4" fmla="*/ 260782 h 262369"/>
                <a:gd name="connsiteX5" fmla="*/ 83015 w 329077"/>
                <a:gd name="connsiteY5" fmla="*/ 256848 h 262369"/>
                <a:gd name="connsiteX6" fmla="*/ 246528 w 329077"/>
                <a:gd name="connsiteY6" fmla="*/ 217919 h 262369"/>
                <a:gd name="connsiteX7" fmla="*/ 246528 w 329077"/>
                <a:gd name="connsiteY7" fmla="*/ 258447 h 262369"/>
                <a:gd name="connsiteX8" fmla="*/ 242582 w 329077"/>
                <a:gd name="connsiteY8" fmla="*/ 262369 h 262369"/>
                <a:gd name="connsiteX9" fmla="*/ 204436 w 329077"/>
                <a:gd name="connsiteY9" fmla="*/ 262369 h 262369"/>
                <a:gd name="connsiteX10" fmla="*/ 200490 w 329077"/>
                <a:gd name="connsiteY10" fmla="*/ 258447 h 262369"/>
                <a:gd name="connsiteX11" fmla="*/ 200490 w 329077"/>
                <a:gd name="connsiteY11" fmla="*/ 237530 h 262369"/>
                <a:gd name="connsiteX12" fmla="*/ 246528 w 329077"/>
                <a:gd name="connsiteY12" fmla="*/ 217919 h 262369"/>
                <a:gd name="connsiteX13" fmla="*/ 29040 w 329077"/>
                <a:gd name="connsiteY13" fmla="*/ 114731 h 262369"/>
                <a:gd name="connsiteX14" fmla="*/ 29040 w 329077"/>
                <a:gd name="connsiteY14" fmla="*/ 128986 h 262369"/>
                <a:gd name="connsiteX15" fmla="*/ 29040 w 329077"/>
                <a:gd name="connsiteY15" fmla="*/ 140650 h 262369"/>
                <a:gd name="connsiteX16" fmla="*/ 22756 w 329077"/>
                <a:gd name="connsiteY16" fmla="*/ 162680 h 262369"/>
                <a:gd name="connsiteX17" fmla="*/ 134 w 329077"/>
                <a:gd name="connsiteY17" fmla="*/ 162680 h 262369"/>
                <a:gd name="connsiteX18" fmla="*/ 24013 w 329077"/>
                <a:gd name="connsiteY18" fmla="*/ 116027 h 262369"/>
                <a:gd name="connsiteX19" fmla="*/ 29040 w 329077"/>
                <a:gd name="connsiteY19" fmla="*/ 114731 h 262369"/>
                <a:gd name="connsiteX20" fmla="*/ 296393 w 329077"/>
                <a:gd name="connsiteY20" fmla="*/ 109969 h 262369"/>
                <a:gd name="connsiteX21" fmla="*/ 322540 w 329077"/>
                <a:gd name="connsiteY21" fmla="*/ 109969 h 262369"/>
                <a:gd name="connsiteX22" fmla="*/ 329077 w 329077"/>
                <a:gd name="connsiteY22" fmla="*/ 115143 h 262369"/>
                <a:gd name="connsiteX23" fmla="*/ 329077 w 329077"/>
                <a:gd name="connsiteY23" fmla="*/ 173352 h 262369"/>
                <a:gd name="connsiteX24" fmla="*/ 322540 w 329077"/>
                <a:gd name="connsiteY24" fmla="*/ 179819 h 262369"/>
                <a:gd name="connsiteX25" fmla="*/ 284627 w 329077"/>
                <a:gd name="connsiteY25" fmla="*/ 179819 h 262369"/>
                <a:gd name="connsiteX26" fmla="*/ 297701 w 329077"/>
                <a:gd name="connsiteY26" fmla="*/ 129372 h 262369"/>
                <a:gd name="connsiteX27" fmla="*/ 296393 w 329077"/>
                <a:gd name="connsiteY27" fmla="*/ 109969 h 262369"/>
                <a:gd name="connsiteX28" fmla="*/ 241118 w 329077"/>
                <a:gd name="connsiteY28" fmla="*/ 82981 h 262369"/>
                <a:gd name="connsiteX29" fmla="*/ 224302 w 329077"/>
                <a:gd name="connsiteY29" fmla="*/ 101238 h 262369"/>
                <a:gd name="connsiteX30" fmla="*/ 241118 w 329077"/>
                <a:gd name="connsiteY30" fmla="*/ 119494 h 262369"/>
                <a:gd name="connsiteX31" fmla="*/ 255347 w 329077"/>
                <a:gd name="connsiteY31" fmla="*/ 112974 h 262369"/>
                <a:gd name="connsiteX32" fmla="*/ 256640 w 329077"/>
                <a:gd name="connsiteY32" fmla="*/ 109062 h 262369"/>
                <a:gd name="connsiteX33" fmla="*/ 259227 w 329077"/>
                <a:gd name="connsiteY33" fmla="*/ 101238 h 262369"/>
                <a:gd name="connsiteX34" fmla="*/ 241118 w 329077"/>
                <a:gd name="connsiteY34" fmla="*/ 82981 h 262369"/>
                <a:gd name="connsiteX35" fmla="*/ 180256 w 329077"/>
                <a:gd name="connsiteY35" fmla="*/ 44601 h 262369"/>
                <a:gd name="connsiteX36" fmla="*/ 111187 w 329077"/>
                <a:gd name="connsiteY36" fmla="*/ 48523 h 262369"/>
                <a:gd name="connsiteX37" fmla="*/ 115097 w 329077"/>
                <a:gd name="connsiteY37" fmla="*/ 64211 h 262369"/>
                <a:gd name="connsiteX38" fmla="*/ 178952 w 329077"/>
                <a:gd name="connsiteY38" fmla="*/ 61597 h 262369"/>
                <a:gd name="connsiteX39" fmla="*/ 180256 w 329077"/>
                <a:gd name="connsiteY39" fmla="*/ 44601 h 262369"/>
                <a:gd name="connsiteX40" fmla="*/ 164625 w 329077"/>
                <a:gd name="connsiteY40" fmla="*/ 25831 h 262369"/>
                <a:gd name="connsiteX41" fmla="*/ 220379 w 329077"/>
                <a:gd name="connsiteY41" fmla="*/ 37423 h 262369"/>
                <a:gd name="connsiteX42" fmla="*/ 252794 w 329077"/>
                <a:gd name="connsiteY42" fmla="*/ 58030 h 262369"/>
                <a:gd name="connsiteX43" fmla="*/ 285209 w 329077"/>
                <a:gd name="connsiteY43" fmla="*/ 109550 h 262369"/>
                <a:gd name="connsiteX44" fmla="*/ 287802 w 329077"/>
                <a:gd name="connsiteY44" fmla="*/ 128869 h 262369"/>
                <a:gd name="connsiteX45" fmla="*/ 272243 w 329077"/>
                <a:gd name="connsiteY45" fmla="*/ 179100 h 262369"/>
                <a:gd name="connsiteX46" fmla="*/ 232048 w 329077"/>
                <a:gd name="connsiteY46" fmla="*/ 213876 h 262369"/>
                <a:gd name="connsiteX47" fmla="*/ 200930 w 329077"/>
                <a:gd name="connsiteY47" fmla="*/ 225467 h 262369"/>
                <a:gd name="connsiteX48" fmla="*/ 164625 w 329077"/>
                <a:gd name="connsiteY48" fmla="*/ 230619 h 262369"/>
                <a:gd name="connsiteX49" fmla="*/ 125727 w 329077"/>
                <a:gd name="connsiteY49" fmla="*/ 229331 h 262369"/>
                <a:gd name="connsiteX50" fmla="*/ 82940 w 329077"/>
                <a:gd name="connsiteY50" fmla="*/ 219027 h 262369"/>
                <a:gd name="connsiteX51" fmla="*/ 40152 w 329077"/>
                <a:gd name="connsiteY51" fmla="*/ 130157 h 262369"/>
                <a:gd name="connsiteX52" fmla="*/ 40152 w 329077"/>
                <a:gd name="connsiteY52" fmla="*/ 128869 h 262369"/>
                <a:gd name="connsiteX53" fmla="*/ 40152 w 329077"/>
                <a:gd name="connsiteY53" fmla="*/ 123717 h 262369"/>
                <a:gd name="connsiteX54" fmla="*/ 164625 w 329077"/>
                <a:gd name="connsiteY54" fmla="*/ 25831 h 262369"/>
                <a:gd name="connsiteX55" fmla="*/ 252156 w 329077"/>
                <a:gd name="connsiteY55" fmla="*/ 1384 h 262369"/>
                <a:gd name="connsiteX56" fmla="*/ 256052 w 329077"/>
                <a:gd name="connsiteY56" fmla="*/ 2654 h 262369"/>
                <a:gd name="connsiteX57" fmla="*/ 253454 w 329077"/>
                <a:gd name="connsiteY57" fmla="*/ 43294 h 262369"/>
                <a:gd name="connsiteX58" fmla="*/ 227477 w 329077"/>
                <a:gd name="connsiteY58" fmla="*/ 29324 h 26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29077" h="262369">
                  <a:moveTo>
                    <a:pt x="83015" y="230619"/>
                  </a:moveTo>
                  <a:cubicBezTo>
                    <a:pt x="94705" y="234554"/>
                    <a:pt x="108992" y="237176"/>
                    <a:pt x="125878" y="239799"/>
                  </a:cubicBezTo>
                  <a:cubicBezTo>
                    <a:pt x="125878" y="239799"/>
                    <a:pt x="125878" y="239799"/>
                    <a:pt x="125878" y="256848"/>
                  </a:cubicBezTo>
                  <a:cubicBezTo>
                    <a:pt x="125878" y="259471"/>
                    <a:pt x="124579" y="260782"/>
                    <a:pt x="123280" y="260782"/>
                  </a:cubicBezTo>
                  <a:cubicBezTo>
                    <a:pt x="123280" y="260782"/>
                    <a:pt x="123280" y="260782"/>
                    <a:pt x="86912" y="260782"/>
                  </a:cubicBezTo>
                  <a:cubicBezTo>
                    <a:pt x="84314" y="260782"/>
                    <a:pt x="83015" y="259471"/>
                    <a:pt x="83015" y="256848"/>
                  </a:cubicBezTo>
                  <a:close/>
                  <a:moveTo>
                    <a:pt x="246528" y="217919"/>
                  </a:moveTo>
                  <a:cubicBezTo>
                    <a:pt x="246528" y="217919"/>
                    <a:pt x="246528" y="217919"/>
                    <a:pt x="246528" y="258447"/>
                  </a:cubicBezTo>
                  <a:cubicBezTo>
                    <a:pt x="246528" y="261062"/>
                    <a:pt x="245213" y="262369"/>
                    <a:pt x="242582" y="262369"/>
                  </a:cubicBezTo>
                  <a:cubicBezTo>
                    <a:pt x="242582" y="262369"/>
                    <a:pt x="242582" y="262369"/>
                    <a:pt x="204436" y="262369"/>
                  </a:cubicBezTo>
                  <a:cubicBezTo>
                    <a:pt x="203121" y="262369"/>
                    <a:pt x="200490" y="261062"/>
                    <a:pt x="200490" y="258447"/>
                  </a:cubicBezTo>
                  <a:lnTo>
                    <a:pt x="200490" y="237530"/>
                  </a:lnTo>
                  <a:cubicBezTo>
                    <a:pt x="217590" y="233607"/>
                    <a:pt x="233374" y="227071"/>
                    <a:pt x="246528" y="217919"/>
                  </a:cubicBezTo>
                  <a:close/>
                  <a:moveTo>
                    <a:pt x="29040" y="114731"/>
                  </a:moveTo>
                  <a:cubicBezTo>
                    <a:pt x="29040" y="119915"/>
                    <a:pt x="29040" y="123803"/>
                    <a:pt x="29040" y="128986"/>
                  </a:cubicBezTo>
                  <a:cubicBezTo>
                    <a:pt x="29040" y="132874"/>
                    <a:pt x="29040" y="136762"/>
                    <a:pt x="29040" y="140650"/>
                  </a:cubicBezTo>
                  <a:cubicBezTo>
                    <a:pt x="22756" y="145833"/>
                    <a:pt x="21499" y="153609"/>
                    <a:pt x="22756" y="162680"/>
                  </a:cubicBezTo>
                  <a:cubicBezTo>
                    <a:pt x="22756" y="178231"/>
                    <a:pt x="1390" y="178231"/>
                    <a:pt x="134" y="162680"/>
                  </a:cubicBezTo>
                  <a:cubicBezTo>
                    <a:pt x="-1123" y="144537"/>
                    <a:pt x="6418" y="126395"/>
                    <a:pt x="24013" y="116027"/>
                  </a:cubicBezTo>
                  <a:cubicBezTo>
                    <a:pt x="25269" y="116027"/>
                    <a:pt x="27783" y="114731"/>
                    <a:pt x="29040" y="114731"/>
                  </a:cubicBezTo>
                  <a:close/>
                  <a:moveTo>
                    <a:pt x="296393" y="109969"/>
                  </a:moveTo>
                  <a:cubicBezTo>
                    <a:pt x="296393" y="109969"/>
                    <a:pt x="296393" y="109969"/>
                    <a:pt x="322540" y="109969"/>
                  </a:cubicBezTo>
                  <a:cubicBezTo>
                    <a:pt x="326462" y="109969"/>
                    <a:pt x="329077" y="112556"/>
                    <a:pt x="329077" y="115143"/>
                  </a:cubicBezTo>
                  <a:cubicBezTo>
                    <a:pt x="329077" y="115143"/>
                    <a:pt x="329077" y="115143"/>
                    <a:pt x="329077" y="173352"/>
                  </a:cubicBezTo>
                  <a:cubicBezTo>
                    <a:pt x="329077" y="177232"/>
                    <a:pt x="326462" y="179819"/>
                    <a:pt x="322540" y="179819"/>
                  </a:cubicBezTo>
                  <a:cubicBezTo>
                    <a:pt x="322540" y="179819"/>
                    <a:pt x="322540" y="179819"/>
                    <a:pt x="284627" y="179819"/>
                  </a:cubicBezTo>
                  <a:cubicBezTo>
                    <a:pt x="293779" y="164297"/>
                    <a:pt x="297701" y="147481"/>
                    <a:pt x="297701" y="129372"/>
                  </a:cubicBezTo>
                  <a:cubicBezTo>
                    <a:pt x="297701" y="122904"/>
                    <a:pt x="297701" y="115143"/>
                    <a:pt x="296393" y="109969"/>
                  </a:cubicBezTo>
                  <a:close/>
                  <a:moveTo>
                    <a:pt x="241118" y="82981"/>
                  </a:moveTo>
                  <a:cubicBezTo>
                    <a:pt x="232063" y="82981"/>
                    <a:pt x="224302" y="92109"/>
                    <a:pt x="224302" y="101238"/>
                  </a:cubicBezTo>
                  <a:cubicBezTo>
                    <a:pt x="224302" y="111670"/>
                    <a:pt x="232063" y="119494"/>
                    <a:pt x="241118" y="119494"/>
                  </a:cubicBezTo>
                  <a:cubicBezTo>
                    <a:pt x="246292" y="119494"/>
                    <a:pt x="251466" y="116886"/>
                    <a:pt x="255347" y="112974"/>
                  </a:cubicBezTo>
                  <a:cubicBezTo>
                    <a:pt x="255347" y="111670"/>
                    <a:pt x="256640" y="110366"/>
                    <a:pt x="256640" y="109062"/>
                  </a:cubicBezTo>
                  <a:cubicBezTo>
                    <a:pt x="257934" y="107758"/>
                    <a:pt x="259227" y="103846"/>
                    <a:pt x="259227" y="101238"/>
                  </a:cubicBezTo>
                  <a:cubicBezTo>
                    <a:pt x="259227" y="92109"/>
                    <a:pt x="251466" y="82981"/>
                    <a:pt x="241118" y="82981"/>
                  </a:cubicBezTo>
                  <a:close/>
                  <a:moveTo>
                    <a:pt x="180256" y="44601"/>
                  </a:moveTo>
                  <a:cubicBezTo>
                    <a:pt x="156798" y="43294"/>
                    <a:pt x="134644" y="44601"/>
                    <a:pt x="111187" y="48523"/>
                  </a:cubicBezTo>
                  <a:cubicBezTo>
                    <a:pt x="102065" y="49831"/>
                    <a:pt x="105974" y="65519"/>
                    <a:pt x="115097" y="64211"/>
                  </a:cubicBezTo>
                  <a:cubicBezTo>
                    <a:pt x="137251" y="60289"/>
                    <a:pt x="158102" y="60289"/>
                    <a:pt x="178952" y="61597"/>
                  </a:cubicBezTo>
                  <a:cubicBezTo>
                    <a:pt x="189378" y="61597"/>
                    <a:pt x="189378" y="45908"/>
                    <a:pt x="180256" y="44601"/>
                  </a:cubicBezTo>
                  <a:close/>
                  <a:moveTo>
                    <a:pt x="164625" y="25831"/>
                  </a:moveTo>
                  <a:cubicBezTo>
                    <a:pt x="184074" y="25831"/>
                    <a:pt x="203523" y="30983"/>
                    <a:pt x="220379" y="37423"/>
                  </a:cubicBezTo>
                  <a:cubicBezTo>
                    <a:pt x="233345" y="42574"/>
                    <a:pt x="243718" y="49014"/>
                    <a:pt x="252794" y="58030"/>
                  </a:cubicBezTo>
                  <a:cubicBezTo>
                    <a:pt x="269650" y="70910"/>
                    <a:pt x="281319" y="88942"/>
                    <a:pt x="285209" y="109550"/>
                  </a:cubicBezTo>
                  <a:cubicBezTo>
                    <a:pt x="287802" y="114702"/>
                    <a:pt x="287802" y="122429"/>
                    <a:pt x="287802" y="128869"/>
                  </a:cubicBezTo>
                  <a:cubicBezTo>
                    <a:pt x="287802" y="146901"/>
                    <a:pt x="282616" y="163645"/>
                    <a:pt x="272243" y="179100"/>
                  </a:cubicBezTo>
                  <a:cubicBezTo>
                    <a:pt x="261870" y="193268"/>
                    <a:pt x="248904" y="204860"/>
                    <a:pt x="232048" y="213876"/>
                  </a:cubicBezTo>
                  <a:cubicBezTo>
                    <a:pt x="222972" y="219027"/>
                    <a:pt x="212599" y="222891"/>
                    <a:pt x="200930" y="225467"/>
                  </a:cubicBezTo>
                  <a:cubicBezTo>
                    <a:pt x="189261" y="229331"/>
                    <a:pt x="177591" y="230619"/>
                    <a:pt x="164625" y="230619"/>
                  </a:cubicBezTo>
                  <a:cubicBezTo>
                    <a:pt x="150363" y="230619"/>
                    <a:pt x="137397" y="229331"/>
                    <a:pt x="125727" y="229331"/>
                  </a:cubicBezTo>
                  <a:cubicBezTo>
                    <a:pt x="107575" y="226755"/>
                    <a:pt x="93312" y="222891"/>
                    <a:pt x="82940" y="219027"/>
                  </a:cubicBezTo>
                  <a:cubicBezTo>
                    <a:pt x="41448" y="202284"/>
                    <a:pt x="40152" y="168796"/>
                    <a:pt x="40152" y="130157"/>
                  </a:cubicBezTo>
                  <a:cubicBezTo>
                    <a:pt x="40152" y="130157"/>
                    <a:pt x="40152" y="130157"/>
                    <a:pt x="40152" y="128869"/>
                  </a:cubicBezTo>
                  <a:cubicBezTo>
                    <a:pt x="40152" y="126293"/>
                    <a:pt x="40152" y="125005"/>
                    <a:pt x="40152" y="123717"/>
                  </a:cubicBezTo>
                  <a:cubicBezTo>
                    <a:pt x="40152" y="69622"/>
                    <a:pt x="44042" y="25831"/>
                    <a:pt x="164625" y="25831"/>
                  </a:cubicBezTo>
                  <a:close/>
                  <a:moveTo>
                    <a:pt x="252156" y="1384"/>
                  </a:moveTo>
                  <a:cubicBezTo>
                    <a:pt x="253454" y="-1156"/>
                    <a:pt x="256052" y="114"/>
                    <a:pt x="256052" y="2654"/>
                  </a:cubicBezTo>
                  <a:cubicBezTo>
                    <a:pt x="256052" y="2654"/>
                    <a:pt x="256052" y="2654"/>
                    <a:pt x="253454" y="43294"/>
                  </a:cubicBezTo>
                  <a:cubicBezTo>
                    <a:pt x="245661" y="38214"/>
                    <a:pt x="236569" y="33134"/>
                    <a:pt x="227477" y="29324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9" name="ísľíḑê">
              <a:extLst>
                <a:ext uri="{FF2B5EF4-FFF2-40B4-BE49-F238E27FC236}">
                  <a16:creationId xmlns:a16="http://schemas.microsoft.com/office/drawing/2014/main" id="{E3D68375-839E-4F04-9EC4-F924214588A0}"/>
                </a:ext>
              </a:extLst>
            </p:cNvPr>
            <p:cNvGrpSpPr/>
            <p:nvPr/>
          </p:nvGrpSpPr>
          <p:grpSpPr>
            <a:xfrm>
              <a:off x="1148771" y="2490900"/>
              <a:ext cx="2820828" cy="723852"/>
              <a:chOff x="719666" y="2048993"/>
              <a:chExt cx="3288101" cy="723852"/>
            </a:xfrm>
          </p:grpSpPr>
          <p:sp>
            <p:nvSpPr>
              <p:cNvPr id="39" name="íṧ1îďê">
                <a:extLst>
                  <a:ext uri="{FF2B5EF4-FFF2-40B4-BE49-F238E27FC236}">
                    <a16:creationId xmlns:a16="http://schemas.microsoft.com/office/drawing/2014/main" id="{FC0FBA05-7E85-458D-8C97-154D5F9DF187}"/>
                  </a:ext>
                </a:extLst>
              </p:cNvPr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lnSpcReduction="10000"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/>
                  <a:t>点击此处更换文本</a:t>
                </a:r>
                <a:br>
                  <a:rPr lang="zh-CN" altLang="en-US" sz="1100" dirty="0"/>
                </a:br>
                <a:r>
                  <a:rPr lang="zh-CN" altLang="en-US" sz="1100" dirty="0"/>
                  <a:t>（建议使用主题字体）</a:t>
                </a:r>
              </a:p>
            </p:txBody>
          </p:sp>
          <p:sp>
            <p:nvSpPr>
              <p:cNvPr id="40" name="iṡḻídê">
                <a:extLst>
                  <a:ext uri="{FF2B5EF4-FFF2-40B4-BE49-F238E27FC236}">
                    <a16:creationId xmlns:a16="http://schemas.microsoft.com/office/drawing/2014/main" id="{B31917F9-32BD-41DE-8C9A-CCE44EA389A8}"/>
                  </a:ext>
                </a:extLst>
              </p:cNvPr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defTabSz="914378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1"/>
                    </a:solidFill>
                  </a:rPr>
                  <a:t>标题文本预设</a:t>
                </a:r>
                <a:endParaRPr lang="zh-CN" altLang="en-US" sz="16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30" name="iṡľîḑé">
              <a:extLst>
                <a:ext uri="{FF2B5EF4-FFF2-40B4-BE49-F238E27FC236}">
                  <a16:creationId xmlns:a16="http://schemas.microsoft.com/office/drawing/2014/main" id="{9A1F155B-A5C0-445B-945D-193911C09D58}"/>
                </a:ext>
              </a:extLst>
            </p:cNvPr>
            <p:cNvGrpSpPr/>
            <p:nvPr/>
          </p:nvGrpSpPr>
          <p:grpSpPr>
            <a:xfrm>
              <a:off x="8304926" y="2490900"/>
              <a:ext cx="2821357" cy="723852"/>
              <a:chOff x="719666" y="2048993"/>
              <a:chExt cx="3288101" cy="723852"/>
            </a:xfrm>
          </p:grpSpPr>
          <p:sp>
            <p:nvSpPr>
              <p:cNvPr id="37" name="ïṡḻíḍe">
                <a:extLst>
                  <a:ext uri="{FF2B5EF4-FFF2-40B4-BE49-F238E27FC236}">
                    <a16:creationId xmlns:a16="http://schemas.microsoft.com/office/drawing/2014/main" id="{7035FE6D-4423-40B1-B10D-27CDA21EF2C6}"/>
                  </a:ext>
                </a:extLst>
              </p:cNvPr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lnSpcReduction="10000"/>
              </a:bodyPr>
              <a:lstStyle/>
              <a:p>
                <a:pPr algn="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/>
                  <a:t>点击此处更换文本</a:t>
                </a:r>
                <a:br>
                  <a:rPr lang="zh-CN" altLang="en-US" sz="1100" dirty="0"/>
                </a:br>
                <a:r>
                  <a:rPr lang="zh-CN" altLang="en-US" sz="1100" dirty="0"/>
                  <a:t>（建议使用主题字体）</a:t>
                </a:r>
              </a:p>
            </p:txBody>
          </p:sp>
          <p:sp>
            <p:nvSpPr>
              <p:cNvPr id="38" name="ïṧḻïḍè">
                <a:extLst>
                  <a:ext uri="{FF2B5EF4-FFF2-40B4-BE49-F238E27FC236}">
                    <a16:creationId xmlns:a16="http://schemas.microsoft.com/office/drawing/2014/main" id="{23952F75-7EFA-46C3-BA0E-146EF1E6FC19}"/>
                  </a:ext>
                </a:extLst>
              </p:cNvPr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algn="r" defTabSz="914378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2"/>
                    </a:solidFill>
                  </a:rPr>
                  <a:t>标题文本预设</a:t>
                </a:r>
                <a:endParaRPr lang="zh-CN" altLang="en-US" sz="1600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31" name="ïṧļïḋè">
              <a:extLst>
                <a:ext uri="{FF2B5EF4-FFF2-40B4-BE49-F238E27FC236}">
                  <a16:creationId xmlns:a16="http://schemas.microsoft.com/office/drawing/2014/main" id="{851C10A1-AC8D-4069-B6BF-4A1D5956BE4F}"/>
                </a:ext>
              </a:extLst>
            </p:cNvPr>
            <p:cNvGrpSpPr/>
            <p:nvPr/>
          </p:nvGrpSpPr>
          <p:grpSpPr>
            <a:xfrm>
              <a:off x="1148771" y="3817050"/>
              <a:ext cx="2820828" cy="723852"/>
              <a:chOff x="719666" y="2048993"/>
              <a:chExt cx="3288101" cy="723852"/>
            </a:xfrm>
          </p:grpSpPr>
          <p:sp>
            <p:nvSpPr>
              <p:cNvPr id="35" name="ï$1iḓe">
                <a:extLst>
                  <a:ext uri="{FF2B5EF4-FFF2-40B4-BE49-F238E27FC236}">
                    <a16:creationId xmlns:a16="http://schemas.microsoft.com/office/drawing/2014/main" id="{95022D50-7F10-4153-8B3B-70802404F1FD}"/>
                  </a:ext>
                </a:extLst>
              </p:cNvPr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lnSpcReduction="10000"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/>
                  <a:t>点击此处更换文本</a:t>
                </a:r>
                <a:br>
                  <a:rPr lang="zh-CN" altLang="en-US" sz="1100" dirty="0"/>
                </a:br>
                <a:r>
                  <a:rPr lang="zh-CN" altLang="en-US" sz="1100" dirty="0"/>
                  <a:t>（建议使用主题字体）</a:t>
                </a:r>
              </a:p>
            </p:txBody>
          </p:sp>
          <p:sp>
            <p:nvSpPr>
              <p:cNvPr id="36" name="íšľîḍé">
                <a:extLst>
                  <a:ext uri="{FF2B5EF4-FFF2-40B4-BE49-F238E27FC236}">
                    <a16:creationId xmlns:a16="http://schemas.microsoft.com/office/drawing/2014/main" id="{5C78910B-2850-457E-B349-75DB1932373B}"/>
                  </a:ext>
                </a:extLst>
              </p:cNvPr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defTabSz="914378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1"/>
                    </a:solidFill>
                  </a:rPr>
                  <a:t>标题文本预设</a:t>
                </a:r>
                <a:endParaRPr lang="zh-CN" altLang="en-US" sz="16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32" name="íśḻídè">
              <a:extLst>
                <a:ext uri="{FF2B5EF4-FFF2-40B4-BE49-F238E27FC236}">
                  <a16:creationId xmlns:a16="http://schemas.microsoft.com/office/drawing/2014/main" id="{E9579846-416A-4429-85CB-4F255E5836EC}"/>
                </a:ext>
              </a:extLst>
            </p:cNvPr>
            <p:cNvGrpSpPr/>
            <p:nvPr/>
          </p:nvGrpSpPr>
          <p:grpSpPr>
            <a:xfrm>
              <a:off x="8304926" y="3817050"/>
              <a:ext cx="2821357" cy="723852"/>
              <a:chOff x="719666" y="2048993"/>
              <a:chExt cx="3288101" cy="723852"/>
            </a:xfrm>
          </p:grpSpPr>
          <p:sp>
            <p:nvSpPr>
              <p:cNvPr id="33" name="ísľiďê">
                <a:extLst>
                  <a:ext uri="{FF2B5EF4-FFF2-40B4-BE49-F238E27FC236}">
                    <a16:creationId xmlns:a16="http://schemas.microsoft.com/office/drawing/2014/main" id="{BA902258-4E78-419A-8B67-0D42BDAD386F}"/>
                  </a:ext>
                </a:extLst>
              </p:cNvPr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lnSpcReduction="10000"/>
              </a:bodyPr>
              <a:lstStyle/>
              <a:p>
                <a:pPr algn="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/>
                  <a:t>点击此处更换文本</a:t>
                </a:r>
                <a:br>
                  <a:rPr lang="zh-CN" altLang="en-US" sz="1100" dirty="0"/>
                </a:br>
                <a:r>
                  <a:rPr lang="zh-CN" altLang="en-US" sz="1100" dirty="0"/>
                  <a:t>（建议使用主题字体）</a:t>
                </a:r>
              </a:p>
            </p:txBody>
          </p:sp>
          <p:sp>
            <p:nvSpPr>
              <p:cNvPr id="34" name="ïṡļîďê">
                <a:extLst>
                  <a:ext uri="{FF2B5EF4-FFF2-40B4-BE49-F238E27FC236}">
                    <a16:creationId xmlns:a16="http://schemas.microsoft.com/office/drawing/2014/main" id="{BD028292-5237-48C7-A707-E8BF8C6579D5}"/>
                  </a:ext>
                </a:extLst>
              </p:cNvPr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algn="r" defTabSz="914378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2"/>
                    </a:solidFill>
                  </a:rPr>
                  <a:t>标题文本预设</a:t>
                </a:r>
                <a:endParaRPr lang="zh-CN" altLang="en-US" sz="1600" b="1" dirty="0">
                  <a:solidFill>
                    <a:schemeClr val="accent2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0940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474663" y="560717"/>
            <a:ext cx="9135163" cy="4572000"/>
          </a:xfrm>
          <a:custGeom>
            <a:avLst/>
            <a:gdLst>
              <a:gd name="connsiteX0" fmla="*/ 2549370 w 9135163"/>
              <a:gd name="connsiteY0" fmla="*/ 0 h 4572000"/>
              <a:gd name="connsiteX1" fmla="*/ 8373148 w 9135163"/>
              <a:gd name="connsiteY1" fmla="*/ 0 h 4572000"/>
              <a:gd name="connsiteX2" fmla="*/ 9135163 w 9135163"/>
              <a:gd name="connsiteY2" fmla="*/ 762018 h 4572000"/>
              <a:gd name="connsiteX3" fmla="*/ 9135163 w 9135163"/>
              <a:gd name="connsiteY3" fmla="*/ 3809985 h 4572000"/>
              <a:gd name="connsiteX4" fmla="*/ 8373148 w 9135163"/>
              <a:gd name="connsiteY4" fmla="*/ 4572000 h 4572000"/>
              <a:gd name="connsiteX5" fmla="*/ 2549370 w 9135163"/>
              <a:gd name="connsiteY5" fmla="*/ 4572000 h 4572000"/>
              <a:gd name="connsiteX6" fmla="*/ 2641764 w 9135163"/>
              <a:gd name="connsiteY6" fmla="*/ 4488027 h 4572000"/>
              <a:gd name="connsiteX7" fmla="*/ 3553873 w 9135163"/>
              <a:gd name="connsiteY7" fmla="*/ 2286000 h 4572000"/>
              <a:gd name="connsiteX8" fmla="*/ 2641764 w 9135163"/>
              <a:gd name="connsiteY8" fmla="*/ 83973 h 4572000"/>
              <a:gd name="connsiteX9" fmla="*/ 762018 w 9135163"/>
              <a:gd name="connsiteY9" fmla="*/ 0 h 4572000"/>
              <a:gd name="connsiteX10" fmla="*/ 2199471 w 9135163"/>
              <a:gd name="connsiteY10" fmla="*/ 0 h 4572000"/>
              <a:gd name="connsiteX11" fmla="*/ 2276607 w 9135163"/>
              <a:gd name="connsiteY11" fmla="*/ 57681 h 4572000"/>
              <a:gd name="connsiteX12" fmla="*/ 3327475 w 9135163"/>
              <a:gd name="connsiteY12" fmla="*/ 2286000 h 4572000"/>
              <a:gd name="connsiteX13" fmla="*/ 2276607 w 9135163"/>
              <a:gd name="connsiteY13" fmla="*/ 4514319 h 4572000"/>
              <a:gd name="connsiteX14" fmla="*/ 2199471 w 9135163"/>
              <a:gd name="connsiteY14" fmla="*/ 4572000 h 4572000"/>
              <a:gd name="connsiteX15" fmla="*/ 762018 w 9135163"/>
              <a:gd name="connsiteY15" fmla="*/ 4572000 h 4572000"/>
              <a:gd name="connsiteX16" fmla="*/ 0 w 9135163"/>
              <a:gd name="connsiteY16" fmla="*/ 3809985 h 4572000"/>
              <a:gd name="connsiteX17" fmla="*/ 0 w 9135163"/>
              <a:gd name="connsiteY17" fmla="*/ 762018 h 4572000"/>
              <a:gd name="connsiteX18" fmla="*/ 762018 w 9135163"/>
              <a:gd name="connsiteY18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135163" h="4572000">
                <a:moveTo>
                  <a:pt x="2549370" y="0"/>
                </a:moveTo>
                <a:lnTo>
                  <a:pt x="8373148" y="0"/>
                </a:lnTo>
                <a:cubicBezTo>
                  <a:pt x="8793997" y="0"/>
                  <a:pt x="9135163" y="341166"/>
                  <a:pt x="9135163" y="762018"/>
                </a:cubicBezTo>
                <a:lnTo>
                  <a:pt x="9135163" y="3809985"/>
                </a:lnTo>
                <a:cubicBezTo>
                  <a:pt x="9135163" y="4230834"/>
                  <a:pt x="8793997" y="4572000"/>
                  <a:pt x="8373148" y="4572000"/>
                </a:cubicBezTo>
                <a:lnTo>
                  <a:pt x="2549370" y="4572000"/>
                </a:lnTo>
                <a:lnTo>
                  <a:pt x="2641764" y="4488027"/>
                </a:lnTo>
                <a:cubicBezTo>
                  <a:pt x="3205312" y="3924479"/>
                  <a:pt x="3553873" y="3145945"/>
                  <a:pt x="3553873" y="2286000"/>
                </a:cubicBezTo>
                <a:cubicBezTo>
                  <a:pt x="3553873" y="1426055"/>
                  <a:pt x="3205312" y="647521"/>
                  <a:pt x="2641764" y="83973"/>
                </a:cubicBezTo>
                <a:close/>
                <a:moveTo>
                  <a:pt x="762018" y="0"/>
                </a:moveTo>
                <a:lnTo>
                  <a:pt x="2199471" y="0"/>
                </a:lnTo>
                <a:lnTo>
                  <a:pt x="2276607" y="57681"/>
                </a:lnTo>
                <a:cubicBezTo>
                  <a:pt x="2918399" y="587335"/>
                  <a:pt x="3327475" y="1388895"/>
                  <a:pt x="3327475" y="2286000"/>
                </a:cubicBezTo>
                <a:cubicBezTo>
                  <a:pt x="3327475" y="3183106"/>
                  <a:pt x="2918399" y="3984666"/>
                  <a:pt x="2276607" y="4514319"/>
                </a:cubicBezTo>
                <a:lnTo>
                  <a:pt x="2199471" y="4572000"/>
                </a:lnTo>
                <a:lnTo>
                  <a:pt x="762018" y="4572000"/>
                </a:lnTo>
                <a:cubicBezTo>
                  <a:pt x="341166" y="4572000"/>
                  <a:pt x="0" y="4230834"/>
                  <a:pt x="0" y="3809985"/>
                </a:cubicBezTo>
                <a:lnTo>
                  <a:pt x="0" y="762018"/>
                </a:lnTo>
                <a:cubicBezTo>
                  <a:pt x="0" y="341166"/>
                  <a:pt x="341166" y="0"/>
                  <a:pt x="762018" y="0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48000">
                <a:schemeClr val="bg2"/>
              </a:gs>
              <a:gs pos="100000">
                <a:schemeClr val="accent1">
                  <a:alpha val="98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dir="2700000" sx="101000" sy="101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09951" y="1923690"/>
            <a:ext cx="2031325" cy="200132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6000" b="1" spc="600" dirty="0">
                <a:solidFill>
                  <a:schemeClr val="bg1"/>
                </a:solidFill>
                <a:latin typeface="方正中倩简体" panose="03000509000000000000" pitchFamily="65" charset="-122"/>
                <a:ea typeface="方正中倩简体" panose="03000509000000000000" pitchFamily="65" charset="-122"/>
              </a:rPr>
              <a:t>目录</a:t>
            </a:r>
            <a:endParaRPr lang="en-US" altLang="zh-CN" sz="6000" b="1" spc="600" dirty="0">
              <a:solidFill>
                <a:schemeClr val="bg1"/>
              </a:solidFill>
              <a:latin typeface="方正中倩简体" panose="03000509000000000000" pitchFamily="65" charset="-122"/>
              <a:ea typeface="方正中倩简体" panose="03000509000000000000" pitchFamily="65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469921" y="805529"/>
            <a:ext cx="4904222" cy="910887"/>
            <a:chOff x="4084712" y="862641"/>
            <a:chExt cx="4904222" cy="910887"/>
          </a:xfrm>
        </p:grpSpPr>
        <p:sp>
          <p:nvSpPr>
            <p:cNvPr id="6" name="文本框 5"/>
            <p:cNvSpPr txBox="1"/>
            <p:nvPr/>
          </p:nvSpPr>
          <p:spPr>
            <a:xfrm>
              <a:off x="4084712" y="862641"/>
              <a:ext cx="974785" cy="70788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000" b="1" spc="300" dirty="0">
                  <a:solidFill>
                    <a:schemeClr val="bg1"/>
                  </a:solidFill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01</a:t>
              </a:r>
              <a:endParaRPr lang="zh-CN" altLang="en-US" sz="4000" b="1" spc="300" dirty="0">
                <a:solidFill>
                  <a:schemeClr val="bg1"/>
                </a:solidFill>
                <a:latin typeface="Adobe Gothic Std B" panose="020B0800000000000000" pitchFamily="34" charset="-128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876133" y="1112807"/>
              <a:ext cx="1639019" cy="3385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b="1" spc="300" dirty="0">
                  <a:solidFill>
                    <a:schemeClr val="bg1"/>
                  </a:solidFill>
                  <a:latin typeface="Adobe Garamond Pro Bold" panose="02020702060506020403" pitchFamily="18" charset="0"/>
                  <a:ea typeface="Adobe Gothic Std B" panose="020B0800000000000000" pitchFamily="34" charset="-128"/>
                </a:rPr>
                <a:t>PART-01</a:t>
              </a:r>
              <a:endParaRPr lang="zh-CN" altLang="en-US" b="1" spc="300" dirty="0">
                <a:solidFill>
                  <a:schemeClr val="bg1"/>
                </a:solidFill>
                <a:latin typeface="Adobe Garamond Pro Bold" panose="02020702060506020403" pitchFamily="18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15009" y="1434974"/>
              <a:ext cx="4873925" cy="3385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zh-CN" altLang="en-US" b="1" spc="600" dirty="0">
                  <a:solidFill>
                    <a:schemeClr val="bg1"/>
                  </a:solidFill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企业文化</a:t>
              </a:r>
              <a:r>
                <a:rPr lang="en-US" altLang="zh-CN" b="1" spc="600" dirty="0">
                  <a:solidFill>
                    <a:schemeClr val="bg1"/>
                  </a:solidFill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(Corporate Culture)</a:t>
              </a:r>
              <a:endParaRPr lang="zh-CN" altLang="en-US" b="1" spc="600" dirty="0">
                <a:solidFill>
                  <a:schemeClr val="bg1"/>
                </a:solidFill>
                <a:latin typeface="方正中倩简体" panose="03000509000000000000" pitchFamily="65" charset="-122"/>
                <a:ea typeface="方正中倩简体" panose="03000509000000000000" pitchFamily="65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469921" y="1805000"/>
            <a:ext cx="4904222" cy="910887"/>
            <a:chOff x="4084712" y="862641"/>
            <a:chExt cx="4904222" cy="910887"/>
          </a:xfrm>
        </p:grpSpPr>
        <p:sp>
          <p:nvSpPr>
            <p:cNvPr id="23" name="文本框 22"/>
            <p:cNvSpPr txBox="1"/>
            <p:nvPr/>
          </p:nvSpPr>
          <p:spPr>
            <a:xfrm>
              <a:off x="4084712" y="862641"/>
              <a:ext cx="974785" cy="70788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000" b="1" spc="300" dirty="0">
                  <a:solidFill>
                    <a:schemeClr val="bg1"/>
                  </a:solidFill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02</a:t>
              </a:r>
              <a:endParaRPr lang="zh-CN" altLang="en-US" sz="4000" b="1" spc="300" dirty="0">
                <a:solidFill>
                  <a:schemeClr val="bg1"/>
                </a:solidFill>
                <a:latin typeface="Adobe Gothic Std B" panose="020B0800000000000000" pitchFamily="34" charset="-128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876133" y="1112807"/>
              <a:ext cx="1639019" cy="3385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b="1" spc="300" dirty="0">
                  <a:solidFill>
                    <a:schemeClr val="bg1"/>
                  </a:solidFill>
                  <a:latin typeface="Adobe Garamond Pro Bold" panose="02020702060506020403" pitchFamily="18" charset="0"/>
                  <a:ea typeface="Adobe Gothic Std B" panose="020B0800000000000000" pitchFamily="34" charset="-128"/>
                </a:rPr>
                <a:t>PART-02</a:t>
              </a:r>
              <a:endParaRPr lang="zh-CN" altLang="en-US" b="1" spc="300" dirty="0">
                <a:solidFill>
                  <a:schemeClr val="bg1"/>
                </a:solidFill>
                <a:latin typeface="Adobe Garamond Pro Bold" panose="02020702060506020403" pitchFamily="18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115009" y="1434974"/>
              <a:ext cx="4873925" cy="3385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zh-CN" altLang="en-US" b="1" spc="600" dirty="0">
                  <a:solidFill>
                    <a:schemeClr val="bg1"/>
                  </a:solidFill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产品服务</a:t>
              </a:r>
              <a:r>
                <a:rPr lang="en-US" altLang="zh-CN" b="1" spc="600" dirty="0">
                  <a:solidFill>
                    <a:schemeClr val="bg1"/>
                  </a:solidFill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(Product &amp;Service)</a:t>
              </a:r>
              <a:endParaRPr lang="zh-CN" altLang="en-US" b="1" spc="600" dirty="0">
                <a:solidFill>
                  <a:schemeClr val="bg1"/>
                </a:solidFill>
                <a:latin typeface="方正中倩简体" panose="03000509000000000000" pitchFamily="65" charset="-122"/>
                <a:ea typeface="方正中倩简体" panose="03000509000000000000" pitchFamily="65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469921" y="2804471"/>
            <a:ext cx="4904222" cy="910887"/>
            <a:chOff x="4084712" y="862641"/>
            <a:chExt cx="4904222" cy="910887"/>
          </a:xfrm>
        </p:grpSpPr>
        <p:sp>
          <p:nvSpPr>
            <p:cNvPr id="27" name="文本框 26"/>
            <p:cNvSpPr txBox="1"/>
            <p:nvPr/>
          </p:nvSpPr>
          <p:spPr>
            <a:xfrm>
              <a:off x="4084712" y="862641"/>
              <a:ext cx="974785" cy="70788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000" b="1" spc="300" dirty="0">
                  <a:solidFill>
                    <a:schemeClr val="bg1"/>
                  </a:solidFill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03</a:t>
              </a:r>
              <a:endParaRPr lang="zh-CN" altLang="en-US" sz="4000" b="1" spc="300" dirty="0">
                <a:solidFill>
                  <a:schemeClr val="bg1"/>
                </a:solidFill>
                <a:latin typeface="Adobe Gothic Std B" panose="020B0800000000000000" pitchFamily="34" charset="-128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876133" y="1112807"/>
              <a:ext cx="1639019" cy="3385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b="1" spc="300" dirty="0">
                  <a:solidFill>
                    <a:schemeClr val="bg1"/>
                  </a:solidFill>
                  <a:latin typeface="Adobe Garamond Pro Bold" panose="02020702060506020403" pitchFamily="18" charset="0"/>
                  <a:ea typeface="Adobe Gothic Std B" panose="020B0800000000000000" pitchFamily="34" charset="-128"/>
                </a:rPr>
                <a:t>PART-03</a:t>
              </a:r>
              <a:endParaRPr lang="zh-CN" altLang="en-US" b="1" spc="300" dirty="0">
                <a:solidFill>
                  <a:schemeClr val="bg1"/>
                </a:solidFill>
                <a:latin typeface="Adobe Garamond Pro Bold" panose="02020702060506020403" pitchFamily="18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4115009" y="1434974"/>
              <a:ext cx="4873925" cy="3385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zh-CN" altLang="en-US" b="1" spc="600" dirty="0">
                  <a:solidFill>
                    <a:schemeClr val="bg1"/>
                  </a:solidFill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公司实力</a:t>
              </a:r>
              <a:r>
                <a:rPr lang="en-US" altLang="zh-CN" b="1" spc="600" dirty="0">
                  <a:solidFill>
                    <a:schemeClr val="bg1"/>
                  </a:solidFill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(Company Strengths)</a:t>
              </a:r>
              <a:endParaRPr lang="zh-CN" altLang="en-US" b="1" spc="600" dirty="0">
                <a:solidFill>
                  <a:schemeClr val="bg1"/>
                </a:solidFill>
                <a:latin typeface="方正中倩简体" panose="03000509000000000000" pitchFamily="65" charset="-122"/>
                <a:ea typeface="方正中倩简体" panose="03000509000000000000" pitchFamily="65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469921" y="3803942"/>
            <a:ext cx="4904222" cy="910887"/>
            <a:chOff x="4084712" y="862641"/>
            <a:chExt cx="4904222" cy="910887"/>
          </a:xfrm>
        </p:grpSpPr>
        <p:sp>
          <p:nvSpPr>
            <p:cNvPr id="31" name="文本框 30"/>
            <p:cNvSpPr txBox="1"/>
            <p:nvPr/>
          </p:nvSpPr>
          <p:spPr>
            <a:xfrm>
              <a:off x="4084712" y="862641"/>
              <a:ext cx="974785" cy="70788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000" b="1" spc="300" dirty="0">
                  <a:solidFill>
                    <a:schemeClr val="bg1"/>
                  </a:solidFill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04</a:t>
              </a:r>
              <a:endParaRPr lang="zh-CN" altLang="en-US" sz="4000" b="1" spc="300" dirty="0">
                <a:solidFill>
                  <a:schemeClr val="bg1"/>
                </a:solidFill>
                <a:latin typeface="Adobe Gothic Std B" panose="020B0800000000000000" pitchFamily="34" charset="-128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876133" y="1112807"/>
              <a:ext cx="1639019" cy="3385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b="1" spc="300" dirty="0">
                  <a:solidFill>
                    <a:schemeClr val="bg1"/>
                  </a:solidFill>
                  <a:latin typeface="Adobe Garamond Pro Bold" panose="02020702060506020403" pitchFamily="18" charset="0"/>
                  <a:ea typeface="Adobe Gothic Std B" panose="020B0800000000000000" pitchFamily="34" charset="-128"/>
                </a:rPr>
                <a:t>PART-04</a:t>
              </a:r>
              <a:endParaRPr lang="zh-CN" altLang="en-US" b="1" spc="300" dirty="0">
                <a:solidFill>
                  <a:schemeClr val="bg1"/>
                </a:solidFill>
                <a:latin typeface="Adobe Garamond Pro Bold" panose="02020702060506020403" pitchFamily="18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4115009" y="1434974"/>
              <a:ext cx="4873925" cy="3385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zh-CN" altLang="en-US" b="1" spc="600" dirty="0">
                  <a:solidFill>
                    <a:schemeClr val="bg1"/>
                  </a:solidFill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未来展望</a:t>
              </a:r>
              <a:r>
                <a:rPr lang="en-US" altLang="zh-CN" b="1" spc="600" dirty="0">
                  <a:solidFill>
                    <a:schemeClr val="bg1"/>
                  </a:solidFill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(Future Prospects)</a:t>
              </a:r>
              <a:endParaRPr lang="zh-CN" altLang="en-US" b="1" spc="600" dirty="0">
                <a:solidFill>
                  <a:schemeClr val="bg1"/>
                </a:solidFill>
                <a:latin typeface="方正中倩简体" panose="03000509000000000000" pitchFamily="65" charset="-122"/>
                <a:ea typeface="方正中倩简体" panose="03000509000000000000" pitchFamily="65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594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80589bb-e9c0-4d21-9bb0-0bbb89b16a0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89556" y="1011917"/>
            <a:ext cx="7883254" cy="3671208"/>
            <a:chOff x="1307468" y="1214301"/>
            <a:chExt cx="9459904" cy="4405449"/>
          </a:xfrm>
        </p:grpSpPr>
        <p:grpSp>
          <p:nvGrpSpPr>
            <p:cNvPr id="4" name="ïṡ1ïdè"/>
            <p:cNvGrpSpPr/>
            <p:nvPr/>
          </p:nvGrpSpPr>
          <p:grpSpPr>
            <a:xfrm>
              <a:off x="1307468" y="1827566"/>
              <a:ext cx="2713719" cy="3463424"/>
              <a:chOff x="1307468" y="1697288"/>
              <a:chExt cx="2713719" cy="3463424"/>
            </a:xfrm>
          </p:grpSpPr>
          <p:grpSp>
            <p:nvGrpSpPr>
              <p:cNvPr id="53" name="íŝḻîḓè"/>
              <p:cNvGrpSpPr/>
              <p:nvPr/>
            </p:nvGrpSpPr>
            <p:grpSpPr>
              <a:xfrm>
                <a:off x="1410010" y="1697288"/>
                <a:ext cx="2611177" cy="3463424"/>
                <a:chOff x="1193500" y="1491637"/>
                <a:chExt cx="3761195" cy="3463424"/>
              </a:xfrm>
            </p:grpSpPr>
            <p:grpSp>
              <p:nvGrpSpPr>
                <p:cNvPr id="57" name="î$ľîḑê"/>
                <p:cNvGrpSpPr/>
                <p:nvPr/>
              </p:nvGrpSpPr>
              <p:grpSpPr>
                <a:xfrm>
                  <a:off x="1193500" y="1491637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64" name="ïṣ1îdê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 dirty="0"/>
                      <a:t>点击此处更换文本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（建议使用主题字体）</a:t>
                    </a:r>
                  </a:p>
                </p:txBody>
              </p:sp>
              <p:sp>
                <p:nvSpPr>
                  <p:cNvPr id="65" name="işļíḓe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>
                        <a:solidFill>
                          <a:schemeClr val="accent1"/>
                        </a:solidFill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58" name="îṩḷîḍê"/>
                <p:cNvGrpSpPr/>
                <p:nvPr/>
              </p:nvGrpSpPr>
              <p:grpSpPr>
                <a:xfrm>
                  <a:off x="1193500" y="2815545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62" name="îšlíḑè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 dirty="0"/>
                      <a:t>点击此处更换文本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（建议使用主题字体）</a:t>
                    </a:r>
                  </a:p>
                </p:txBody>
              </p:sp>
              <p:sp>
                <p:nvSpPr>
                  <p:cNvPr id="63" name="íṣlíďê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>
                        <a:solidFill>
                          <a:schemeClr val="accent2"/>
                        </a:solidFill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59" name="íṥ1îḍe"/>
                <p:cNvGrpSpPr/>
                <p:nvPr/>
              </p:nvGrpSpPr>
              <p:grpSpPr>
                <a:xfrm>
                  <a:off x="1193500" y="4139453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60" name="ïsļîḑê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 dirty="0"/>
                      <a:t>点击此处更换文本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（建议使用主题字体）</a:t>
                    </a:r>
                  </a:p>
                </p:txBody>
              </p:sp>
              <p:sp>
                <p:nvSpPr>
                  <p:cNvPr id="61" name="ïṩľîḓê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>
                        <a:solidFill>
                          <a:schemeClr val="accent5"/>
                        </a:solidFill>
                      </a:rPr>
                      <a:t>标题文本预设</a:t>
                    </a:r>
                  </a:p>
                </p:txBody>
              </p:sp>
            </p:grpSp>
          </p:grpSp>
          <p:grpSp>
            <p:nvGrpSpPr>
              <p:cNvPr id="54" name="išlîḋê"/>
              <p:cNvGrpSpPr/>
              <p:nvPr/>
            </p:nvGrpSpPr>
            <p:grpSpPr>
              <a:xfrm>
                <a:off x="1307468" y="2710116"/>
                <a:ext cx="2448272" cy="1338747"/>
                <a:chOff x="1307468" y="2924944"/>
                <a:chExt cx="2448272" cy="1338747"/>
              </a:xfrm>
            </p:grpSpPr>
            <p:cxnSp>
              <p:nvCxnSpPr>
                <p:cNvPr id="55" name="Straight Connector 90"/>
                <p:cNvCxnSpPr/>
                <p:nvPr/>
              </p:nvCxnSpPr>
              <p:spPr>
                <a:xfrm>
                  <a:off x="1307468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91"/>
                <p:cNvCxnSpPr/>
                <p:nvPr/>
              </p:nvCxnSpPr>
              <p:spPr>
                <a:xfrm>
                  <a:off x="1307468" y="4263691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" name="íṩļiďe"/>
            <p:cNvGrpSpPr/>
            <p:nvPr/>
          </p:nvGrpSpPr>
          <p:grpSpPr>
            <a:xfrm>
              <a:off x="5523778" y="1214301"/>
              <a:ext cx="5243594" cy="4405449"/>
              <a:chOff x="5523778" y="1214301"/>
              <a:chExt cx="5243594" cy="4405449"/>
            </a:xfrm>
          </p:grpSpPr>
          <p:sp>
            <p:nvSpPr>
              <p:cNvPr id="6" name="íṥļiḋé"/>
              <p:cNvSpPr/>
              <p:nvPr/>
            </p:nvSpPr>
            <p:spPr>
              <a:xfrm>
                <a:off x="5967407" y="1536396"/>
                <a:ext cx="3785207" cy="3785207"/>
              </a:xfrm>
              <a:prstGeom prst="arc">
                <a:avLst>
                  <a:gd name="adj1" fmla="val 2081277"/>
                  <a:gd name="adj2" fmla="val 10793851"/>
                </a:avLst>
              </a:prstGeom>
              <a:ln w="2540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îśḻîďe"/>
              <p:cNvSpPr/>
              <p:nvPr/>
            </p:nvSpPr>
            <p:spPr>
              <a:xfrm>
                <a:off x="6258577" y="1827566"/>
                <a:ext cx="3202868" cy="3202867"/>
              </a:xfrm>
              <a:prstGeom prst="arc">
                <a:avLst>
                  <a:gd name="adj1" fmla="val 3922323"/>
                  <a:gd name="adj2" fmla="val 10793851"/>
                </a:avLst>
              </a:prstGeom>
              <a:ln w="2540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ïš1íḋé"/>
              <p:cNvSpPr/>
              <p:nvPr/>
            </p:nvSpPr>
            <p:spPr>
              <a:xfrm>
                <a:off x="6549747" y="2118736"/>
                <a:ext cx="2620528" cy="2620528"/>
              </a:xfrm>
              <a:prstGeom prst="arc">
                <a:avLst>
                  <a:gd name="adj1" fmla="val 5634777"/>
                  <a:gd name="adj2" fmla="val 10793851"/>
                </a:avLst>
              </a:prstGeom>
              <a:ln w="2540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iśḷiḑê"/>
              <p:cNvSpPr/>
              <p:nvPr/>
            </p:nvSpPr>
            <p:spPr>
              <a:xfrm>
                <a:off x="6840916" y="2409905"/>
                <a:ext cx="2038188" cy="2038188"/>
              </a:xfrm>
              <a:prstGeom prst="arc">
                <a:avLst>
                  <a:gd name="adj1" fmla="val 7479685"/>
                  <a:gd name="adj2" fmla="val 10793851"/>
                </a:avLst>
              </a:prstGeom>
              <a:ln w="2540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0" name="ïšlídê"/>
              <p:cNvGrpSpPr/>
              <p:nvPr/>
            </p:nvGrpSpPr>
            <p:grpSpPr>
              <a:xfrm>
                <a:off x="7190690" y="2431939"/>
                <a:ext cx="698807" cy="1495255"/>
                <a:chOff x="7190690" y="2431939"/>
                <a:chExt cx="698807" cy="1495255"/>
              </a:xfrm>
            </p:grpSpPr>
            <p:grpSp>
              <p:nvGrpSpPr>
                <p:cNvPr id="45" name="işḷïḍê"/>
                <p:cNvGrpSpPr/>
                <p:nvPr/>
              </p:nvGrpSpPr>
              <p:grpSpPr>
                <a:xfrm>
                  <a:off x="7190690" y="2431939"/>
                  <a:ext cx="698807" cy="1495255"/>
                  <a:chOff x="6656632" y="2132856"/>
                  <a:chExt cx="864000" cy="1848721"/>
                </a:xfrm>
              </p:grpSpPr>
              <p:grpSp>
                <p:nvGrpSpPr>
                  <p:cNvPr id="47" name="i$ḻiḍé"/>
                  <p:cNvGrpSpPr/>
                  <p:nvPr/>
                </p:nvGrpSpPr>
                <p:grpSpPr>
                  <a:xfrm>
                    <a:off x="6656632" y="2132856"/>
                    <a:ext cx="864000" cy="1848721"/>
                    <a:chOff x="6656632" y="2132856"/>
                    <a:chExt cx="864000" cy="1848721"/>
                  </a:xfrm>
                </p:grpSpPr>
                <p:sp>
                  <p:nvSpPr>
                    <p:cNvPr id="49" name="íṣľïḋè"/>
                    <p:cNvSpPr/>
                    <p:nvPr/>
                  </p:nvSpPr>
                  <p:spPr>
                    <a:xfrm>
                      <a:off x="6710631" y="3838855"/>
                      <a:ext cx="142722" cy="142722"/>
                    </a:xfrm>
                    <a:prstGeom prst="ellipse">
                      <a:avLst/>
                    </a:prstGeom>
                    <a:noFill/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/>
                      <a:endParaRPr/>
                    </a:p>
                  </p:txBody>
                </p:sp>
                <p:cxnSp>
                  <p:nvCxnSpPr>
                    <p:cNvPr id="50" name="Straight Connector 14"/>
                    <p:cNvCxnSpPr/>
                    <p:nvPr/>
                  </p:nvCxnSpPr>
                  <p:spPr>
                    <a:xfrm flipV="1">
                      <a:off x="7088957" y="2996953"/>
                      <a:ext cx="0" cy="613027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</p:cxnSp>
                <p:sp>
                  <p:nvSpPr>
                    <p:cNvPr id="51" name="ïs1íďe"/>
                    <p:cNvSpPr/>
                    <p:nvPr/>
                  </p:nvSpPr>
                  <p:spPr>
                    <a:xfrm>
                      <a:off x="6656632" y="2132856"/>
                      <a:ext cx="864000" cy="864000"/>
                    </a:xfrm>
                    <a:prstGeom prst="arc">
                      <a:avLst>
                        <a:gd name="adj1" fmla="val 2657162"/>
                        <a:gd name="adj2" fmla="val 8176062"/>
                      </a:avLst>
                    </a:prstGeom>
                    <a:noFill/>
                    <a:ln w="38100">
                      <a:solidFill>
                        <a:schemeClr val="accent4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/>
                      <a:endParaRPr/>
                    </a:p>
                  </p:txBody>
                </p:sp>
                <p:sp>
                  <p:nvSpPr>
                    <p:cNvPr id="52" name="ïṩlïďé"/>
                    <p:cNvSpPr/>
                    <p:nvPr/>
                  </p:nvSpPr>
                  <p:spPr>
                    <a:xfrm>
                      <a:off x="6710632" y="2187164"/>
                      <a:ext cx="756000" cy="75600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/>
                      <a:endParaRPr/>
                    </a:p>
                  </p:txBody>
                </p:sp>
              </p:grpSp>
              <p:sp>
                <p:nvSpPr>
                  <p:cNvPr id="48" name="iṡlíḓé"/>
                  <p:cNvSpPr txBox="1"/>
                  <p:nvPr/>
                </p:nvSpPr>
                <p:spPr>
                  <a:xfrm>
                    <a:off x="6832346" y="2350573"/>
                    <a:ext cx="525610" cy="418585"/>
                  </a:xfrm>
                  <a:prstGeom prst="rect">
                    <a:avLst/>
                  </a:prstGeom>
                  <a:noFill/>
                </p:spPr>
                <p:txBody>
                  <a:bodyPr wrap="none">
                    <a:normAutofit fontScale="92500" lnSpcReduction="20000"/>
                  </a:bodyPr>
                  <a:lstStyle/>
                  <a:p>
                    <a:pPr algn="ctr"/>
                    <a:r>
                      <a:rPr lang="id-ID" altLang="zh-CN" sz="1600">
                        <a:solidFill>
                          <a:schemeClr val="bg1"/>
                        </a:solidFill>
                      </a:rPr>
                      <a:t>15</a:t>
                    </a:r>
                  </a:p>
                </p:txBody>
              </p:sp>
            </p:grpSp>
            <p:cxnSp>
              <p:nvCxnSpPr>
                <p:cNvPr id="46" name="Straight Connector 10"/>
                <p:cNvCxnSpPr/>
                <p:nvPr/>
              </p:nvCxnSpPr>
              <p:spPr>
                <a:xfrm flipH="1">
                  <a:off x="7332895" y="3607160"/>
                  <a:ext cx="212955" cy="221503"/>
                </a:xfrm>
                <a:prstGeom prst="line">
                  <a:avLst/>
                </a:prstGeom>
                <a:noFill/>
                <a:ln w="38100">
                  <a:solidFill>
                    <a:schemeClr val="accent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grpSp>
            <p:nvGrpSpPr>
              <p:cNvPr id="11" name="íṧlîḍê"/>
              <p:cNvGrpSpPr/>
              <p:nvPr/>
            </p:nvGrpSpPr>
            <p:grpSpPr>
              <a:xfrm>
                <a:off x="7878987" y="2431939"/>
                <a:ext cx="736866" cy="2042855"/>
                <a:chOff x="7878987" y="2431939"/>
                <a:chExt cx="736866" cy="2042855"/>
              </a:xfrm>
            </p:grpSpPr>
            <p:sp>
              <p:nvSpPr>
                <p:cNvPr id="39" name="ïŝlîḍè"/>
                <p:cNvSpPr/>
                <p:nvPr/>
              </p:nvSpPr>
              <p:spPr>
                <a:xfrm>
                  <a:off x="7878987" y="4359360"/>
                  <a:ext cx="115434" cy="115434"/>
                </a:xfrm>
                <a:prstGeom prst="ellipse">
                  <a:avLst/>
                </a:prstGeom>
                <a:noFill/>
                <a:ln w="3810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40" name="Straight Connector 23"/>
                <p:cNvCxnSpPr/>
                <p:nvPr/>
              </p:nvCxnSpPr>
              <p:spPr>
                <a:xfrm flipV="1">
                  <a:off x="8266712" y="3145185"/>
                  <a:ext cx="0" cy="942625"/>
                </a:xfrm>
                <a:prstGeom prst="line">
                  <a:avLst/>
                </a:prstGeom>
                <a:noFill/>
                <a:ln w="3810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41" name="isḻîḓé"/>
                <p:cNvSpPr/>
                <p:nvPr/>
              </p:nvSpPr>
              <p:spPr>
                <a:xfrm>
                  <a:off x="7917046" y="2431939"/>
                  <a:ext cx="698807" cy="698807"/>
                </a:xfrm>
                <a:prstGeom prst="arc">
                  <a:avLst>
                    <a:gd name="adj1" fmla="val 2657162"/>
                    <a:gd name="adj2" fmla="val 8176062"/>
                  </a:avLst>
                </a:prstGeom>
                <a:noFill/>
                <a:ln w="3810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iṧ1íḓê"/>
                <p:cNvSpPr/>
                <p:nvPr/>
              </p:nvSpPr>
              <p:spPr>
                <a:xfrm>
                  <a:off x="7960721" y="2475864"/>
                  <a:ext cx="611456" cy="61145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iṩḻïḍê"/>
                <p:cNvSpPr txBox="1"/>
                <p:nvPr/>
              </p:nvSpPr>
              <p:spPr>
                <a:xfrm>
                  <a:off x="8058816" y="2608030"/>
                  <a:ext cx="425116" cy="338554"/>
                </a:xfrm>
                <a:prstGeom prst="rect">
                  <a:avLst/>
                </a:prstGeom>
                <a:noFill/>
              </p:spPr>
              <p:txBody>
                <a:bodyPr wrap="none">
                  <a:normAutofit fontScale="92500" lnSpcReduction="20000"/>
                </a:bodyPr>
                <a:lstStyle/>
                <a:p>
                  <a:pPr algn="ctr"/>
                  <a:r>
                    <a:rPr lang="id-ID" altLang="zh-CN" sz="1600">
                      <a:solidFill>
                        <a:schemeClr val="bg1"/>
                      </a:solidFill>
                    </a:rPr>
                    <a:t>23</a:t>
                  </a:r>
                </a:p>
              </p:txBody>
            </p:sp>
            <p:cxnSp>
              <p:nvCxnSpPr>
                <p:cNvPr id="44" name="Straight Connector 27"/>
                <p:cNvCxnSpPr/>
                <p:nvPr/>
              </p:nvCxnSpPr>
              <p:spPr>
                <a:xfrm flipH="1">
                  <a:off x="7988283" y="4076048"/>
                  <a:ext cx="283559" cy="294942"/>
                </a:xfrm>
                <a:prstGeom prst="line">
                  <a:avLst/>
                </a:prstGeom>
                <a:noFill/>
                <a:ln w="38100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grpSp>
            <p:nvGrpSpPr>
              <p:cNvPr id="12" name="isḻíḍe"/>
              <p:cNvGrpSpPr/>
              <p:nvPr/>
            </p:nvGrpSpPr>
            <p:grpSpPr>
              <a:xfrm>
                <a:off x="8456743" y="2431939"/>
                <a:ext cx="885465" cy="2267880"/>
                <a:chOff x="8456743" y="2431939"/>
                <a:chExt cx="885465" cy="2267880"/>
              </a:xfrm>
            </p:grpSpPr>
            <p:sp>
              <p:nvSpPr>
                <p:cNvPr id="33" name="íṡľiḋè"/>
                <p:cNvSpPr/>
                <p:nvPr/>
              </p:nvSpPr>
              <p:spPr>
                <a:xfrm>
                  <a:off x="8643401" y="2431939"/>
                  <a:ext cx="698807" cy="698807"/>
                </a:xfrm>
                <a:prstGeom prst="arc">
                  <a:avLst>
                    <a:gd name="adj1" fmla="val 2657162"/>
                    <a:gd name="adj2" fmla="val 8176062"/>
                  </a:avLst>
                </a:prstGeom>
                <a:noFill/>
                <a:ln w="381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îšḻîdé"/>
                <p:cNvSpPr/>
                <p:nvPr/>
              </p:nvSpPr>
              <p:spPr>
                <a:xfrm>
                  <a:off x="8687076" y="2475864"/>
                  <a:ext cx="611456" cy="61145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isḷîḋê"/>
                <p:cNvSpPr txBox="1"/>
                <p:nvPr/>
              </p:nvSpPr>
              <p:spPr>
                <a:xfrm>
                  <a:off x="8785171" y="2608030"/>
                  <a:ext cx="425116" cy="338554"/>
                </a:xfrm>
                <a:prstGeom prst="rect">
                  <a:avLst/>
                </a:prstGeom>
                <a:noFill/>
              </p:spPr>
              <p:txBody>
                <a:bodyPr wrap="none">
                  <a:normAutofit fontScale="92500" lnSpcReduction="20000"/>
                </a:bodyPr>
                <a:lstStyle/>
                <a:p>
                  <a:pPr algn="ctr"/>
                  <a:r>
                    <a:rPr lang="id-ID" altLang="zh-CN" sz="1600">
                      <a:solidFill>
                        <a:schemeClr val="bg1"/>
                      </a:solidFill>
                    </a:rPr>
                    <a:t>32</a:t>
                  </a:r>
                </a:p>
              </p:txBody>
            </p:sp>
            <p:sp>
              <p:nvSpPr>
                <p:cNvPr id="36" name="í$ḷîḑe"/>
                <p:cNvSpPr/>
                <p:nvPr/>
              </p:nvSpPr>
              <p:spPr>
                <a:xfrm>
                  <a:off x="8456743" y="4584385"/>
                  <a:ext cx="115434" cy="115434"/>
                </a:xfrm>
                <a:prstGeom prst="ellipse">
                  <a:avLst/>
                </a:prstGeom>
                <a:noFill/>
                <a:ln w="381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7" name="Straight Connector 33"/>
                <p:cNvCxnSpPr/>
                <p:nvPr/>
              </p:nvCxnSpPr>
              <p:spPr>
                <a:xfrm flipH="1">
                  <a:off x="8554464" y="4141144"/>
                  <a:ext cx="441950" cy="459692"/>
                </a:xfrm>
                <a:prstGeom prst="line">
                  <a:avLst/>
                </a:prstGeom>
                <a:noFill/>
                <a:ln w="381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8" name="Straight Connector 34"/>
                <p:cNvCxnSpPr/>
                <p:nvPr/>
              </p:nvCxnSpPr>
              <p:spPr>
                <a:xfrm flipV="1">
                  <a:off x="8990612" y="3169806"/>
                  <a:ext cx="0" cy="983817"/>
                </a:xfrm>
                <a:prstGeom prst="line">
                  <a:avLst/>
                </a:prstGeom>
                <a:noFill/>
                <a:ln w="3810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grpSp>
            <p:nvGrpSpPr>
              <p:cNvPr id="13" name="iṥļîďè"/>
              <p:cNvGrpSpPr/>
              <p:nvPr/>
            </p:nvGrpSpPr>
            <p:grpSpPr>
              <a:xfrm>
                <a:off x="9369757" y="2431939"/>
                <a:ext cx="698807" cy="1896428"/>
                <a:chOff x="9369757" y="2431939"/>
                <a:chExt cx="698807" cy="1896428"/>
              </a:xfrm>
            </p:grpSpPr>
            <p:sp>
              <p:nvSpPr>
                <p:cNvPr id="27" name="îṥļíḍe"/>
                <p:cNvSpPr/>
                <p:nvPr/>
              </p:nvSpPr>
              <p:spPr>
                <a:xfrm>
                  <a:off x="9428725" y="4212933"/>
                  <a:ext cx="115434" cy="115434"/>
                </a:xfrm>
                <a:prstGeom prst="ellipse">
                  <a:avLst/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8" name="Straight Connector 37"/>
                <p:cNvCxnSpPr/>
                <p:nvPr/>
              </p:nvCxnSpPr>
              <p:spPr>
                <a:xfrm flipV="1">
                  <a:off x="9718899" y="3130824"/>
                  <a:ext cx="523" cy="58240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29" name="ïşlíḋe"/>
                <p:cNvSpPr/>
                <p:nvPr/>
              </p:nvSpPr>
              <p:spPr>
                <a:xfrm>
                  <a:off x="9369757" y="2431939"/>
                  <a:ext cx="698807" cy="698808"/>
                </a:xfrm>
                <a:prstGeom prst="arc">
                  <a:avLst>
                    <a:gd name="adj1" fmla="val 2657162"/>
                    <a:gd name="adj2" fmla="val 8176062"/>
                  </a:avLst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0" name="iSḻîďê"/>
                <p:cNvSpPr/>
                <p:nvPr/>
              </p:nvSpPr>
              <p:spPr>
                <a:xfrm>
                  <a:off x="9413432" y="2475864"/>
                  <a:ext cx="611456" cy="611457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îṥḷíḋé"/>
                <p:cNvSpPr txBox="1"/>
                <p:nvPr/>
              </p:nvSpPr>
              <p:spPr>
                <a:xfrm>
                  <a:off x="9511527" y="2608030"/>
                  <a:ext cx="425116" cy="338554"/>
                </a:xfrm>
                <a:prstGeom prst="rect">
                  <a:avLst/>
                </a:prstGeom>
                <a:noFill/>
              </p:spPr>
              <p:txBody>
                <a:bodyPr wrap="none">
                  <a:normAutofit fontScale="92500" lnSpcReduction="20000"/>
                </a:bodyPr>
                <a:lstStyle/>
                <a:p>
                  <a:pPr algn="ctr"/>
                  <a:r>
                    <a:rPr lang="id-ID" altLang="zh-CN" sz="1600">
                      <a:solidFill>
                        <a:schemeClr val="bg1"/>
                      </a:solidFill>
                    </a:rPr>
                    <a:t>45</a:t>
                  </a:r>
                </a:p>
              </p:txBody>
            </p:sp>
            <p:cxnSp>
              <p:nvCxnSpPr>
                <p:cNvPr id="32" name="Straight Connector 41"/>
                <p:cNvCxnSpPr/>
                <p:nvPr/>
              </p:nvCxnSpPr>
              <p:spPr>
                <a:xfrm flipH="1">
                  <a:off x="9511438" y="3701643"/>
                  <a:ext cx="211683" cy="511290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sp>
            <p:nvSpPr>
              <p:cNvPr id="14" name="iṩliḑe"/>
              <p:cNvSpPr/>
              <p:nvPr/>
            </p:nvSpPr>
            <p:spPr>
              <a:xfrm>
                <a:off x="5669011" y="1214301"/>
                <a:ext cx="4399553" cy="4405449"/>
              </a:xfrm>
              <a:prstGeom prst="arc">
                <a:avLst>
                  <a:gd name="adj1" fmla="val 1354082"/>
                  <a:gd name="adj2" fmla="val 10758414"/>
                </a:avLst>
              </a:prstGeom>
              <a:ln w="2540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5" name="îšļiḑè"/>
              <p:cNvGrpSpPr/>
              <p:nvPr/>
            </p:nvGrpSpPr>
            <p:grpSpPr>
              <a:xfrm>
                <a:off x="10068565" y="2431939"/>
                <a:ext cx="698807" cy="1692992"/>
                <a:chOff x="10068565" y="2431939"/>
                <a:chExt cx="698807" cy="1692992"/>
              </a:xfrm>
            </p:grpSpPr>
            <p:sp>
              <p:nvSpPr>
                <p:cNvPr id="21" name="išḷíḑé"/>
                <p:cNvSpPr/>
                <p:nvPr/>
              </p:nvSpPr>
              <p:spPr>
                <a:xfrm>
                  <a:off x="10089267" y="4009497"/>
                  <a:ext cx="115434" cy="115434"/>
                </a:xfrm>
                <a:prstGeom prst="ellipse">
                  <a:avLst/>
                </a:prstGeom>
                <a:noFill/>
                <a:ln w="38100">
                  <a:solidFill>
                    <a:schemeClr val="accent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2" name="Straight Connector 48"/>
                <p:cNvCxnSpPr/>
                <p:nvPr/>
              </p:nvCxnSpPr>
              <p:spPr>
                <a:xfrm flipV="1">
                  <a:off x="10417707" y="3130824"/>
                  <a:ext cx="523" cy="582404"/>
                </a:xfrm>
                <a:prstGeom prst="line">
                  <a:avLst/>
                </a:prstGeom>
                <a:noFill/>
                <a:ln w="38100">
                  <a:solidFill>
                    <a:schemeClr val="accent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23" name="îśľïďe"/>
                <p:cNvSpPr/>
                <p:nvPr/>
              </p:nvSpPr>
              <p:spPr>
                <a:xfrm>
                  <a:off x="10068565" y="2431939"/>
                  <a:ext cx="698807" cy="698808"/>
                </a:xfrm>
                <a:prstGeom prst="arc">
                  <a:avLst>
                    <a:gd name="adj1" fmla="val 2657162"/>
                    <a:gd name="adj2" fmla="val 8176062"/>
                  </a:avLst>
                </a:prstGeom>
                <a:noFill/>
                <a:ln w="38100">
                  <a:solidFill>
                    <a:schemeClr val="accent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" name="íŝḻîḑe"/>
                <p:cNvSpPr/>
                <p:nvPr/>
              </p:nvSpPr>
              <p:spPr>
                <a:xfrm>
                  <a:off x="10112240" y="2475864"/>
                  <a:ext cx="611456" cy="611457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" name="ïŝlïďe"/>
                <p:cNvSpPr txBox="1"/>
                <p:nvPr/>
              </p:nvSpPr>
              <p:spPr>
                <a:xfrm>
                  <a:off x="10210335" y="2608030"/>
                  <a:ext cx="425116" cy="338554"/>
                </a:xfrm>
                <a:prstGeom prst="rect">
                  <a:avLst/>
                </a:prstGeom>
                <a:noFill/>
              </p:spPr>
              <p:txBody>
                <a:bodyPr wrap="none">
                  <a:normAutofit fontScale="92500" lnSpcReduction="20000"/>
                </a:bodyPr>
                <a:lstStyle/>
                <a:p>
                  <a:pPr algn="ctr"/>
                  <a:r>
                    <a:rPr lang="id-ID" altLang="zh-CN" sz="1600">
                      <a:solidFill>
                        <a:schemeClr val="bg1"/>
                      </a:solidFill>
                    </a:rPr>
                    <a:t>55</a:t>
                  </a:r>
                </a:p>
              </p:txBody>
            </p:sp>
            <p:cxnSp>
              <p:nvCxnSpPr>
                <p:cNvPr id="26" name="Straight Connector 52"/>
                <p:cNvCxnSpPr/>
                <p:nvPr/>
              </p:nvCxnSpPr>
              <p:spPr>
                <a:xfrm flipH="1">
                  <a:off x="10177860" y="3701643"/>
                  <a:ext cx="244070" cy="313362"/>
                </a:xfrm>
                <a:prstGeom prst="line">
                  <a:avLst/>
                </a:prstGeom>
                <a:noFill/>
                <a:ln w="38100">
                  <a:solidFill>
                    <a:schemeClr val="accent5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sp>
            <p:nvSpPr>
              <p:cNvPr id="16" name="íslïḍê"/>
              <p:cNvSpPr txBox="1">
                <a:spLocks/>
              </p:cNvSpPr>
              <p:nvPr/>
            </p:nvSpPr>
            <p:spPr>
              <a:xfrm rot="16200000">
                <a:off x="5324188" y="2702319"/>
                <a:ext cx="1224463" cy="193697"/>
              </a:xfrm>
              <a:prstGeom prst="rect">
                <a:avLst/>
              </a:prstGeom>
            </p:spPr>
            <p:txBody>
              <a:bodyPr vert="horz" wrap="none" lIns="91440" tIns="45720" rIns="91440" bIns="45720">
                <a:normAutofit fontScale="32500" lnSpcReduction="20000"/>
              </a:bodyPr>
              <a:lstStyle/>
              <a:p>
                <a:pPr marL="0" indent="0">
                  <a:spcBef>
                    <a:spcPct val="0"/>
                  </a:spcBef>
                  <a:buNone/>
                </a:pPr>
                <a:r>
                  <a:rPr lang="zh-CN" altLang="en-US" sz="1400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  <p:sp>
            <p:nvSpPr>
              <p:cNvPr id="17" name="ïṥľiḋè"/>
              <p:cNvSpPr txBox="1">
                <a:spLocks/>
              </p:cNvSpPr>
              <p:nvPr/>
            </p:nvSpPr>
            <p:spPr>
              <a:xfrm rot="16200000">
                <a:off x="5621723" y="2702319"/>
                <a:ext cx="1224463" cy="193697"/>
              </a:xfrm>
              <a:prstGeom prst="rect">
                <a:avLst/>
              </a:prstGeom>
            </p:spPr>
            <p:txBody>
              <a:bodyPr vert="horz" wrap="none" lIns="91440" tIns="45720" rIns="91440" bIns="45720">
                <a:normAutofit fontScale="32500" lnSpcReduction="20000"/>
              </a:bodyPr>
              <a:lstStyle/>
              <a:p>
                <a:pPr marL="0" indent="0">
                  <a:spcBef>
                    <a:spcPct val="0"/>
                  </a:spcBef>
                  <a:buNone/>
                </a:pPr>
                <a:r>
                  <a:rPr lang="zh-CN" altLang="en-US" sz="1400">
                    <a:solidFill>
                      <a:schemeClr val="accent2"/>
                    </a:solidFill>
                  </a:rPr>
                  <a:t>标题文本预设</a:t>
                </a:r>
              </a:p>
            </p:txBody>
          </p:sp>
          <p:sp>
            <p:nvSpPr>
              <p:cNvPr id="18" name="iŝļíďé"/>
              <p:cNvSpPr txBox="1">
                <a:spLocks/>
              </p:cNvSpPr>
              <p:nvPr/>
            </p:nvSpPr>
            <p:spPr>
              <a:xfrm rot="16200000">
                <a:off x="5912344" y="2702319"/>
                <a:ext cx="1224463" cy="193697"/>
              </a:xfrm>
              <a:prstGeom prst="rect">
                <a:avLst/>
              </a:prstGeom>
            </p:spPr>
            <p:txBody>
              <a:bodyPr vert="horz" wrap="none" lIns="91440" tIns="45720" rIns="91440" bIns="45720">
                <a:normAutofit fontScale="32500" lnSpcReduction="20000"/>
              </a:bodyPr>
              <a:lstStyle/>
              <a:p>
                <a:pPr marL="0" indent="0">
                  <a:spcBef>
                    <a:spcPct val="0"/>
                  </a:spcBef>
                  <a:buNone/>
                </a:pPr>
                <a:r>
                  <a:rPr lang="zh-CN" altLang="en-US" sz="1400">
                    <a:solidFill>
                      <a:schemeClr val="accent3"/>
                    </a:solidFill>
                  </a:rPr>
                  <a:t>标题文本预设</a:t>
                </a:r>
              </a:p>
            </p:txBody>
          </p:sp>
          <p:sp>
            <p:nvSpPr>
              <p:cNvPr id="19" name="íşḷîdé"/>
              <p:cNvSpPr txBox="1">
                <a:spLocks/>
              </p:cNvSpPr>
              <p:nvPr/>
            </p:nvSpPr>
            <p:spPr>
              <a:xfrm rot="16200000">
                <a:off x="6188768" y="2702319"/>
                <a:ext cx="1224463" cy="193697"/>
              </a:xfrm>
              <a:prstGeom prst="rect">
                <a:avLst/>
              </a:prstGeom>
            </p:spPr>
            <p:txBody>
              <a:bodyPr vert="horz" wrap="none" lIns="91440" tIns="45720" rIns="91440" bIns="45720">
                <a:normAutofit fontScale="32500" lnSpcReduction="20000"/>
              </a:bodyPr>
              <a:lstStyle/>
              <a:p>
                <a:pPr marL="0" indent="0">
                  <a:spcBef>
                    <a:spcPct val="0"/>
                  </a:spcBef>
                  <a:buNone/>
                </a:pPr>
                <a:r>
                  <a:rPr lang="zh-CN" altLang="en-US" sz="1400">
                    <a:solidFill>
                      <a:schemeClr val="accent4"/>
                    </a:solidFill>
                  </a:rPr>
                  <a:t>标题文本预设</a:t>
                </a:r>
              </a:p>
            </p:txBody>
          </p:sp>
          <p:sp>
            <p:nvSpPr>
              <p:cNvPr id="20" name="îśḻiḍê"/>
              <p:cNvSpPr txBox="1">
                <a:spLocks/>
              </p:cNvSpPr>
              <p:nvPr/>
            </p:nvSpPr>
            <p:spPr>
              <a:xfrm rot="16200000">
                <a:off x="5008395" y="2702319"/>
                <a:ext cx="1224463" cy="193697"/>
              </a:xfrm>
              <a:prstGeom prst="rect">
                <a:avLst/>
              </a:prstGeom>
            </p:spPr>
            <p:txBody>
              <a:bodyPr vert="horz" wrap="none" lIns="91440" tIns="45720" rIns="91440" bIns="45720">
                <a:normAutofit fontScale="32500" lnSpcReduction="20000"/>
              </a:bodyPr>
              <a:lstStyle/>
              <a:p>
                <a:pPr marL="0" indent="0">
                  <a:spcBef>
                    <a:spcPct val="0"/>
                  </a:spcBef>
                  <a:buNone/>
                </a:pPr>
                <a:r>
                  <a:rPr lang="zh-CN" altLang="en-US" sz="1400">
                    <a:solidFill>
                      <a:schemeClr val="accent5"/>
                    </a:solidFill>
                  </a:rPr>
                  <a:t>标题文本预设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6506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2c818394-adc1-4c00-9967-90aa6b2f8bd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292536" y="1098737"/>
            <a:ext cx="5723566" cy="4122568"/>
            <a:chOff x="2751043" y="1318485"/>
            <a:chExt cx="6868279" cy="4947081"/>
          </a:xfrm>
        </p:grpSpPr>
        <p:grpSp>
          <p:nvGrpSpPr>
            <p:cNvPr id="4" name="îŝḻíḓè"/>
            <p:cNvGrpSpPr/>
            <p:nvPr/>
          </p:nvGrpSpPr>
          <p:grpSpPr>
            <a:xfrm>
              <a:off x="3647728" y="1988840"/>
              <a:ext cx="2755373" cy="751070"/>
              <a:chOff x="8689521" y="2412324"/>
              <a:chExt cx="2755373" cy="751070"/>
            </a:xfrm>
          </p:grpSpPr>
          <p:sp>
            <p:nvSpPr>
              <p:cNvPr id="49" name="ísľiḑê"/>
              <p:cNvSpPr txBox="1"/>
              <p:nvPr/>
            </p:nvSpPr>
            <p:spPr>
              <a:xfrm>
                <a:off x="8689522" y="2412324"/>
                <a:ext cx="2755372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0">
                <a:normAutofit fontScale="92500" lnSpcReduction="20000"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600" b="1"/>
                  <a:t>标题文本预设</a:t>
                </a:r>
              </a:p>
            </p:txBody>
          </p:sp>
          <p:sp>
            <p:nvSpPr>
              <p:cNvPr id="50" name="ïsḻiḓe"/>
              <p:cNvSpPr/>
              <p:nvPr/>
            </p:nvSpPr>
            <p:spPr>
              <a:xfrm>
                <a:off x="8689521" y="2642354"/>
                <a:ext cx="2755373" cy="521040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/>
                  <a:t>点击此处更换文本</a:t>
                </a:r>
                <a:br>
                  <a:rPr lang="zh-CN" altLang="en-US" sz="1100" dirty="0"/>
                </a:br>
                <a:r>
                  <a:rPr lang="zh-CN" altLang="en-US" sz="1100" dirty="0"/>
                  <a:t>（建议使用主题字体）</a:t>
                </a:r>
              </a:p>
            </p:txBody>
          </p:sp>
        </p:grpSp>
        <p:sp>
          <p:nvSpPr>
            <p:cNvPr id="5" name="ïSļíḋê"/>
            <p:cNvSpPr/>
            <p:nvPr/>
          </p:nvSpPr>
          <p:spPr>
            <a:xfrm>
              <a:off x="2751043" y="4489890"/>
              <a:ext cx="703465" cy="70346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ïṣļîḓê"/>
            <p:cNvSpPr>
              <a:spLocks/>
            </p:cNvSpPr>
            <p:nvPr/>
          </p:nvSpPr>
          <p:spPr bwMode="auto">
            <a:xfrm>
              <a:off x="2926006" y="4684806"/>
              <a:ext cx="416742" cy="340132"/>
            </a:xfrm>
            <a:custGeom>
              <a:avLst/>
              <a:gdLst>
                <a:gd name="T0" fmla="*/ 307 w 382"/>
                <a:gd name="T1" fmla="*/ 135 h 312"/>
                <a:gd name="T2" fmla="*/ 362 w 382"/>
                <a:gd name="T3" fmla="*/ 71 h 312"/>
                <a:gd name="T4" fmla="*/ 238 w 382"/>
                <a:gd name="T5" fmla="*/ 25 h 312"/>
                <a:gd name="T6" fmla="*/ 229 w 382"/>
                <a:gd name="T7" fmla="*/ 19 h 312"/>
                <a:gd name="T8" fmla="*/ 229 w 382"/>
                <a:gd name="T9" fmla="*/ 134 h 312"/>
                <a:gd name="T10" fmla="*/ 180 w 382"/>
                <a:gd name="T11" fmla="*/ 214 h 312"/>
                <a:gd name="T12" fmla="*/ 86 w 382"/>
                <a:gd name="T13" fmla="*/ 189 h 312"/>
                <a:gd name="T14" fmla="*/ 129 w 382"/>
                <a:gd name="T15" fmla="*/ 97 h 312"/>
                <a:gd name="T16" fmla="*/ 190 w 382"/>
                <a:gd name="T17" fmla="*/ 93 h 312"/>
                <a:gd name="T18" fmla="*/ 190 w 382"/>
                <a:gd name="T19" fmla="*/ 4 h 312"/>
                <a:gd name="T20" fmla="*/ 154 w 382"/>
                <a:gd name="T21" fmla="*/ 0 h 312"/>
                <a:gd name="T22" fmla="*/ 0 w 382"/>
                <a:gd name="T23" fmla="*/ 156 h 312"/>
                <a:gd name="T24" fmla="*/ 154 w 382"/>
                <a:gd name="T25" fmla="*/ 312 h 312"/>
                <a:gd name="T26" fmla="*/ 308 w 382"/>
                <a:gd name="T27" fmla="*/ 156 h 312"/>
                <a:gd name="T28" fmla="*/ 307 w 382"/>
                <a:gd name="T29" fmla="*/ 13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2" h="312">
                  <a:moveTo>
                    <a:pt x="307" y="135"/>
                  </a:moveTo>
                  <a:cubicBezTo>
                    <a:pt x="354" y="122"/>
                    <a:pt x="382" y="72"/>
                    <a:pt x="362" y="71"/>
                  </a:cubicBezTo>
                  <a:cubicBezTo>
                    <a:pt x="311" y="68"/>
                    <a:pt x="267" y="43"/>
                    <a:pt x="238" y="25"/>
                  </a:cubicBezTo>
                  <a:cubicBezTo>
                    <a:pt x="235" y="23"/>
                    <a:pt x="232" y="21"/>
                    <a:pt x="229" y="19"/>
                  </a:cubicBezTo>
                  <a:cubicBezTo>
                    <a:pt x="229" y="134"/>
                    <a:pt x="229" y="134"/>
                    <a:pt x="229" y="134"/>
                  </a:cubicBezTo>
                  <a:cubicBezTo>
                    <a:pt x="229" y="172"/>
                    <a:pt x="206" y="202"/>
                    <a:pt x="180" y="214"/>
                  </a:cubicBezTo>
                  <a:cubicBezTo>
                    <a:pt x="142" y="233"/>
                    <a:pt x="100" y="221"/>
                    <a:pt x="86" y="189"/>
                  </a:cubicBezTo>
                  <a:cubicBezTo>
                    <a:pt x="72" y="157"/>
                    <a:pt x="91" y="116"/>
                    <a:pt x="129" y="97"/>
                  </a:cubicBezTo>
                  <a:cubicBezTo>
                    <a:pt x="150" y="87"/>
                    <a:pt x="172" y="86"/>
                    <a:pt x="190" y="93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78" y="1"/>
                    <a:pt x="166" y="0"/>
                    <a:pt x="154" y="0"/>
                  </a:cubicBezTo>
                  <a:cubicBezTo>
                    <a:pt x="69" y="0"/>
                    <a:pt x="0" y="70"/>
                    <a:pt x="0" y="156"/>
                  </a:cubicBezTo>
                  <a:cubicBezTo>
                    <a:pt x="0" y="242"/>
                    <a:pt x="69" y="312"/>
                    <a:pt x="154" y="312"/>
                  </a:cubicBezTo>
                  <a:cubicBezTo>
                    <a:pt x="239" y="312"/>
                    <a:pt x="308" y="242"/>
                    <a:pt x="308" y="156"/>
                  </a:cubicBezTo>
                  <a:cubicBezTo>
                    <a:pt x="308" y="149"/>
                    <a:pt x="308" y="142"/>
                    <a:pt x="307" y="1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7" name="íśḷîďé"/>
            <p:cNvGrpSpPr/>
            <p:nvPr/>
          </p:nvGrpSpPr>
          <p:grpSpPr>
            <a:xfrm>
              <a:off x="6304087" y="1318485"/>
              <a:ext cx="3315235" cy="4947081"/>
              <a:chOff x="6991729" y="2078801"/>
              <a:chExt cx="3315235" cy="4947081"/>
            </a:xfrm>
          </p:grpSpPr>
          <p:sp>
            <p:nvSpPr>
              <p:cNvPr id="20" name="íṡľîḑé"/>
              <p:cNvSpPr>
                <a:spLocks/>
              </p:cNvSpPr>
              <p:nvPr/>
            </p:nvSpPr>
            <p:spPr bwMode="auto">
              <a:xfrm>
                <a:off x="8036683" y="6313157"/>
                <a:ext cx="612664" cy="712725"/>
              </a:xfrm>
              <a:custGeom>
                <a:avLst/>
                <a:gdLst>
                  <a:gd name="T0" fmla="*/ 106 w 395"/>
                  <a:gd name="T1" fmla="*/ 5 h 183"/>
                  <a:gd name="T2" fmla="*/ 105 w 395"/>
                  <a:gd name="T3" fmla="*/ 5 h 183"/>
                  <a:gd name="T4" fmla="*/ 85 w 395"/>
                  <a:gd name="T5" fmla="*/ 21 h 183"/>
                  <a:gd name="T6" fmla="*/ 46 w 395"/>
                  <a:gd name="T7" fmla="*/ 62 h 183"/>
                  <a:gd name="T8" fmla="*/ 105 w 395"/>
                  <a:gd name="T9" fmla="*/ 28 h 183"/>
                  <a:gd name="T10" fmla="*/ 158 w 395"/>
                  <a:gd name="T11" fmla="*/ 12 h 183"/>
                  <a:gd name="T12" fmla="*/ 127 w 395"/>
                  <a:gd name="T13" fmla="*/ 61 h 183"/>
                  <a:gd name="T14" fmla="*/ 116 w 395"/>
                  <a:gd name="T15" fmla="*/ 74 h 183"/>
                  <a:gd name="T16" fmla="*/ 70 w 395"/>
                  <a:gd name="T17" fmla="*/ 87 h 183"/>
                  <a:gd name="T18" fmla="*/ 18 w 395"/>
                  <a:gd name="T19" fmla="*/ 113 h 183"/>
                  <a:gd name="T20" fmla="*/ 85 w 395"/>
                  <a:gd name="T21" fmla="*/ 93 h 183"/>
                  <a:gd name="T22" fmla="*/ 98 w 395"/>
                  <a:gd name="T23" fmla="*/ 92 h 183"/>
                  <a:gd name="T24" fmla="*/ 0 w 395"/>
                  <a:gd name="T25" fmla="*/ 174 h 183"/>
                  <a:gd name="T26" fmla="*/ 127 w 395"/>
                  <a:gd name="T27" fmla="*/ 98 h 183"/>
                  <a:gd name="T28" fmla="*/ 194 w 395"/>
                  <a:gd name="T29" fmla="*/ 40 h 183"/>
                  <a:gd name="T30" fmla="*/ 211 w 395"/>
                  <a:gd name="T31" fmla="*/ 79 h 183"/>
                  <a:gd name="T32" fmla="*/ 251 w 395"/>
                  <a:gd name="T33" fmla="*/ 183 h 183"/>
                  <a:gd name="T34" fmla="*/ 234 w 395"/>
                  <a:gd name="T35" fmla="*/ 95 h 183"/>
                  <a:gd name="T36" fmla="*/ 250 w 395"/>
                  <a:gd name="T37" fmla="*/ 102 h 183"/>
                  <a:gd name="T38" fmla="*/ 283 w 395"/>
                  <a:gd name="T39" fmla="*/ 110 h 183"/>
                  <a:gd name="T40" fmla="*/ 246 w 395"/>
                  <a:gd name="T41" fmla="*/ 94 h 183"/>
                  <a:gd name="T42" fmla="*/ 233 w 395"/>
                  <a:gd name="T43" fmla="*/ 84 h 183"/>
                  <a:gd name="T44" fmla="*/ 233 w 395"/>
                  <a:gd name="T45" fmla="*/ 63 h 183"/>
                  <a:gd name="T46" fmla="*/ 241 w 395"/>
                  <a:gd name="T47" fmla="*/ 28 h 183"/>
                  <a:gd name="T48" fmla="*/ 243 w 395"/>
                  <a:gd name="T49" fmla="*/ 28 h 183"/>
                  <a:gd name="T50" fmla="*/ 276 w 395"/>
                  <a:gd name="T51" fmla="*/ 62 h 183"/>
                  <a:gd name="T52" fmla="*/ 327 w 395"/>
                  <a:gd name="T53" fmla="*/ 162 h 183"/>
                  <a:gd name="T54" fmla="*/ 303 w 395"/>
                  <a:gd name="T55" fmla="*/ 71 h 183"/>
                  <a:gd name="T56" fmla="*/ 299 w 395"/>
                  <a:gd name="T57" fmla="*/ 61 h 183"/>
                  <a:gd name="T58" fmla="*/ 323 w 395"/>
                  <a:gd name="T59" fmla="*/ 72 h 183"/>
                  <a:gd name="T60" fmla="*/ 380 w 395"/>
                  <a:gd name="T61" fmla="*/ 86 h 183"/>
                  <a:gd name="T62" fmla="*/ 317 w 395"/>
                  <a:gd name="T63" fmla="*/ 58 h 183"/>
                  <a:gd name="T64" fmla="*/ 288 w 395"/>
                  <a:gd name="T65" fmla="*/ 34 h 183"/>
                  <a:gd name="T66" fmla="*/ 279 w 395"/>
                  <a:gd name="T67" fmla="*/ 12 h 183"/>
                  <a:gd name="T68" fmla="*/ 336 w 395"/>
                  <a:gd name="T69" fmla="*/ 28 h 183"/>
                  <a:gd name="T70" fmla="*/ 395 w 395"/>
                  <a:gd name="T71" fmla="*/ 62 h 183"/>
                  <a:gd name="T72" fmla="*/ 360 w 395"/>
                  <a:gd name="T73" fmla="*/ 17 h 183"/>
                  <a:gd name="T74" fmla="*/ 354 w 395"/>
                  <a:gd name="T75" fmla="*/ 13 h 183"/>
                  <a:gd name="T76" fmla="*/ 329 w 395"/>
                  <a:gd name="T77" fmla="*/ 0 h 183"/>
                  <a:gd name="T78" fmla="*/ 112 w 395"/>
                  <a:gd name="T79" fmla="*/ 0 h 183"/>
                  <a:gd name="T80" fmla="*/ 106 w 395"/>
                  <a:gd name="T81" fmla="*/ 5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95" h="183">
                    <a:moveTo>
                      <a:pt x="106" y="5"/>
                    </a:moveTo>
                    <a:cubicBezTo>
                      <a:pt x="105" y="5"/>
                      <a:pt x="105" y="5"/>
                      <a:pt x="105" y="5"/>
                    </a:cubicBezTo>
                    <a:cubicBezTo>
                      <a:pt x="99" y="10"/>
                      <a:pt x="92" y="15"/>
                      <a:pt x="85" y="21"/>
                    </a:cubicBezTo>
                    <a:cubicBezTo>
                      <a:pt x="64" y="35"/>
                      <a:pt x="46" y="62"/>
                      <a:pt x="46" y="62"/>
                    </a:cubicBezTo>
                    <a:cubicBezTo>
                      <a:pt x="46" y="62"/>
                      <a:pt x="86" y="37"/>
                      <a:pt x="105" y="28"/>
                    </a:cubicBezTo>
                    <a:cubicBezTo>
                      <a:pt x="115" y="24"/>
                      <a:pt x="138" y="17"/>
                      <a:pt x="158" y="12"/>
                    </a:cubicBezTo>
                    <a:cubicBezTo>
                      <a:pt x="149" y="29"/>
                      <a:pt x="139" y="46"/>
                      <a:pt x="127" y="61"/>
                    </a:cubicBezTo>
                    <a:cubicBezTo>
                      <a:pt x="124" y="65"/>
                      <a:pt x="120" y="69"/>
                      <a:pt x="116" y="74"/>
                    </a:cubicBezTo>
                    <a:cubicBezTo>
                      <a:pt x="102" y="77"/>
                      <a:pt x="81" y="83"/>
                      <a:pt x="70" y="87"/>
                    </a:cubicBezTo>
                    <a:cubicBezTo>
                      <a:pt x="52" y="93"/>
                      <a:pt x="18" y="113"/>
                      <a:pt x="18" y="113"/>
                    </a:cubicBezTo>
                    <a:cubicBezTo>
                      <a:pt x="18" y="113"/>
                      <a:pt x="62" y="97"/>
                      <a:pt x="85" y="93"/>
                    </a:cubicBezTo>
                    <a:cubicBezTo>
                      <a:pt x="89" y="93"/>
                      <a:pt x="94" y="92"/>
                      <a:pt x="98" y="92"/>
                    </a:cubicBezTo>
                    <a:cubicBezTo>
                      <a:pt x="56" y="131"/>
                      <a:pt x="0" y="174"/>
                      <a:pt x="0" y="174"/>
                    </a:cubicBezTo>
                    <a:cubicBezTo>
                      <a:pt x="0" y="174"/>
                      <a:pt x="91" y="128"/>
                      <a:pt x="127" y="98"/>
                    </a:cubicBezTo>
                    <a:cubicBezTo>
                      <a:pt x="145" y="84"/>
                      <a:pt x="171" y="61"/>
                      <a:pt x="194" y="40"/>
                    </a:cubicBezTo>
                    <a:cubicBezTo>
                      <a:pt x="202" y="52"/>
                      <a:pt x="209" y="66"/>
                      <a:pt x="211" y="79"/>
                    </a:cubicBezTo>
                    <a:cubicBezTo>
                      <a:pt x="218" y="112"/>
                      <a:pt x="251" y="183"/>
                      <a:pt x="251" y="183"/>
                    </a:cubicBezTo>
                    <a:cubicBezTo>
                      <a:pt x="251" y="183"/>
                      <a:pt x="239" y="135"/>
                      <a:pt x="234" y="95"/>
                    </a:cubicBezTo>
                    <a:cubicBezTo>
                      <a:pt x="240" y="98"/>
                      <a:pt x="246" y="100"/>
                      <a:pt x="250" y="102"/>
                    </a:cubicBezTo>
                    <a:cubicBezTo>
                      <a:pt x="260" y="106"/>
                      <a:pt x="283" y="110"/>
                      <a:pt x="283" y="110"/>
                    </a:cubicBezTo>
                    <a:cubicBezTo>
                      <a:pt x="283" y="110"/>
                      <a:pt x="257" y="101"/>
                      <a:pt x="246" y="94"/>
                    </a:cubicBezTo>
                    <a:cubicBezTo>
                      <a:pt x="241" y="91"/>
                      <a:pt x="237" y="87"/>
                      <a:pt x="233" y="84"/>
                    </a:cubicBezTo>
                    <a:cubicBezTo>
                      <a:pt x="233" y="76"/>
                      <a:pt x="232" y="69"/>
                      <a:pt x="233" y="63"/>
                    </a:cubicBezTo>
                    <a:cubicBezTo>
                      <a:pt x="234" y="50"/>
                      <a:pt x="237" y="38"/>
                      <a:pt x="241" y="28"/>
                    </a:cubicBezTo>
                    <a:cubicBezTo>
                      <a:pt x="242" y="28"/>
                      <a:pt x="243" y="28"/>
                      <a:pt x="243" y="28"/>
                    </a:cubicBezTo>
                    <a:cubicBezTo>
                      <a:pt x="253" y="37"/>
                      <a:pt x="265" y="49"/>
                      <a:pt x="276" y="62"/>
                    </a:cubicBezTo>
                    <a:cubicBezTo>
                      <a:pt x="298" y="92"/>
                      <a:pt x="327" y="162"/>
                      <a:pt x="327" y="162"/>
                    </a:cubicBezTo>
                    <a:cubicBezTo>
                      <a:pt x="327" y="162"/>
                      <a:pt x="315" y="99"/>
                      <a:pt x="303" y="71"/>
                    </a:cubicBezTo>
                    <a:cubicBezTo>
                      <a:pt x="302" y="68"/>
                      <a:pt x="300" y="65"/>
                      <a:pt x="299" y="61"/>
                    </a:cubicBezTo>
                    <a:cubicBezTo>
                      <a:pt x="308" y="65"/>
                      <a:pt x="317" y="69"/>
                      <a:pt x="323" y="72"/>
                    </a:cubicBezTo>
                    <a:cubicBezTo>
                      <a:pt x="341" y="79"/>
                      <a:pt x="380" y="86"/>
                      <a:pt x="380" y="86"/>
                    </a:cubicBezTo>
                    <a:cubicBezTo>
                      <a:pt x="380" y="86"/>
                      <a:pt x="336" y="70"/>
                      <a:pt x="317" y="58"/>
                    </a:cubicBezTo>
                    <a:cubicBezTo>
                      <a:pt x="304" y="49"/>
                      <a:pt x="293" y="40"/>
                      <a:pt x="288" y="34"/>
                    </a:cubicBezTo>
                    <a:cubicBezTo>
                      <a:pt x="285" y="27"/>
                      <a:pt x="282" y="20"/>
                      <a:pt x="279" y="12"/>
                    </a:cubicBezTo>
                    <a:cubicBezTo>
                      <a:pt x="298" y="17"/>
                      <a:pt x="321" y="24"/>
                      <a:pt x="336" y="28"/>
                    </a:cubicBezTo>
                    <a:cubicBezTo>
                      <a:pt x="367" y="38"/>
                      <a:pt x="395" y="62"/>
                      <a:pt x="395" y="62"/>
                    </a:cubicBezTo>
                    <a:cubicBezTo>
                      <a:pt x="395" y="62"/>
                      <a:pt x="381" y="31"/>
                      <a:pt x="360" y="17"/>
                    </a:cubicBezTo>
                    <a:cubicBezTo>
                      <a:pt x="358" y="15"/>
                      <a:pt x="356" y="14"/>
                      <a:pt x="354" y="13"/>
                    </a:cubicBezTo>
                    <a:cubicBezTo>
                      <a:pt x="347" y="8"/>
                      <a:pt x="338" y="4"/>
                      <a:pt x="329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0" y="1"/>
                      <a:pt x="108" y="3"/>
                      <a:pt x="106" y="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ślïḋè"/>
              <p:cNvSpPr>
                <a:spLocks/>
              </p:cNvSpPr>
              <p:nvPr/>
            </p:nvSpPr>
            <p:spPr bwMode="auto">
              <a:xfrm>
                <a:off x="7948670" y="2078801"/>
                <a:ext cx="722302" cy="590386"/>
              </a:xfrm>
              <a:custGeom>
                <a:avLst/>
                <a:gdLst>
                  <a:gd name="T0" fmla="*/ 442 w 501"/>
                  <a:gd name="T1" fmla="*/ 374 h 409"/>
                  <a:gd name="T2" fmla="*/ 168 w 501"/>
                  <a:gd name="T3" fmla="*/ 264 h 409"/>
                  <a:gd name="T4" fmla="*/ 0 w 501"/>
                  <a:gd name="T5" fmla="*/ 7 h 409"/>
                  <a:gd name="T6" fmla="*/ 451 w 501"/>
                  <a:gd name="T7" fmla="*/ 171 h 409"/>
                  <a:gd name="T8" fmla="*/ 463 w 501"/>
                  <a:gd name="T9" fmla="*/ 357 h 409"/>
                  <a:gd name="T10" fmla="*/ 442 w 501"/>
                  <a:gd name="T11" fmla="*/ 374 h 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1" h="409">
                    <a:moveTo>
                      <a:pt x="442" y="374"/>
                    </a:moveTo>
                    <a:cubicBezTo>
                      <a:pt x="324" y="409"/>
                      <a:pt x="212" y="382"/>
                      <a:pt x="168" y="264"/>
                    </a:cubicBezTo>
                    <a:cubicBezTo>
                      <a:pt x="122" y="144"/>
                      <a:pt x="81" y="59"/>
                      <a:pt x="0" y="7"/>
                    </a:cubicBezTo>
                    <a:cubicBezTo>
                      <a:pt x="181" y="0"/>
                      <a:pt x="347" y="28"/>
                      <a:pt x="451" y="171"/>
                    </a:cubicBezTo>
                    <a:cubicBezTo>
                      <a:pt x="501" y="243"/>
                      <a:pt x="495" y="305"/>
                      <a:pt x="463" y="357"/>
                    </a:cubicBezTo>
                    <a:lnTo>
                      <a:pt x="442" y="37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íšļïḑe"/>
              <p:cNvSpPr>
                <a:spLocks/>
              </p:cNvSpPr>
              <p:nvPr/>
            </p:nvSpPr>
            <p:spPr bwMode="auto">
              <a:xfrm>
                <a:off x="8921831" y="2238833"/>
                <a:ext cx="615254" cy="471443"/>
              </a:xfrm>
              <a:custGeom>
                <a:avLst/>
                <a:gdLst>
                  <a:gd name="T0" fmla="*/ 36 w 427"/>
                  <a:gd name="T1" fmla="*/ 265 h 327"/>
                  <a:gd name="T2" fmla="*/ 268 w 427"/>
                  <a:gd name="T3" fmla="*/ 221 h 327"/>
                  <a:gd name="T4" fmla="*/ 427 w 427"/>
                  <a:gd name="T5" fmla="*/ 29 h 327"/>
                  <a:gd name="T6" fmla="*/ 99 w 427"/>
                  <a:gd name="T7" fmla="*/ 80 h 327"/>
                  <a:gd name="T8" fmla="*/ 25 w 427"/>
                  <a:gd name="T9" fmla="*/ 246 h 327"/>
                  <a:gd name="T10" fmla="*/ 36 w 427"/>
                  <a:gd name="T11" fmla="*/ 265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7" h="327">
                    <a:moveTo>
                      <a:pt x="36" y="265"/>
                    </a:moveTo>
                    <a:cubicBezTo>
                      <a:pt x="115" y="327"/>
                      <a:pt x="213" y="322"/>
                      <a:pt x="268" y="221"/>
                    </a:cubicBezTo>
                    <a:cubicBezTo>
                      <a:pt x="308" y="145"/>
                      <a:pt x="348" y="77"/>
                      <a:pt x="427" y="29"/>
                    </a:cubicBezTo>
                    <a:cubicBezTo>
                      <a:pt x="305" y="0"/>
                      <a:pt x="194" y="8"/>
                      <a:pt x="99" y="80"/>
                    </a:cubicBezTo>
                    <a:cubicBezTo>
                      <a:pt x="99" y="80"/>
                      <a:pt x="0" y="141"/>
                      <a:pt x="25" y="246"/>
                    </a:cubicBezTo>
                    <a:lnTo>
                      <a:pt x="36" y="26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sḻíḓê"/>
              <p:cNvSpPr>
                <a:spLocks/>
              </p:cNvSpPr>
              <p:nvPr/>
            </p:nvSpPr>
            <p:spPr bwMode="auto">
              <a:xfrm>
                <a:off x="7566977" y="2514562"/>
                <a:ext cx="2186369" cy="3075189"/>
              </a:xfrm>
              <a:custGeom>
                <a:avLst/>
                <a:gdLst>
                  <a:gd name="T0" fmla="*/ 243 w 1517"/>
                  <a:gd name="T1" fmla="*/ 1096 h 2133"/>
                  <a:gd name="T2" fmla="*/ 54 w 1517"/>
                  <a:gd name="T3" fmla="*/ 868 h 2133"/>
                  <a:gd name="T4" fmla="*/ 345 w 1517"/>
                  <a:gd name="T5" fmla="*/ 1058 h 2133"/>
                  <a:gd name="T6" fmla="*/ 521 w 1517"/>
                  <a:gd name="T7" fmla="*/ 1132 h 2133"/>
                  <a:gd name="T8" fmla="*/ 487 w 1517"/>
                  <a:gd name="T9" fmla="*/ 1052 h 2133"/>
                  <a:gd name="T10" fmla="*/ 442 w 1517"/>
                  <a:gd name="T11" fmla="*/ 915 h 2133"/>
                  <a:gd name="T12" fmla="*/ 0 w 1517"/>
                  <a:gd name="T13" fmla="*/ 527 h 2133"/>
                  <a:gd name="T14" fmla="*/ 422 w 1517"/>
                  <a:gd name="T15" fmla="*/ 767 h 2133"/>
                  <a:gd name="T16" fmla="*/ 439 w 1517"/>
                  <a:gd name="T17" fmla="*/ 583 h 2133"/>
                  <a:gd name="T18" fmla="*/ 274 w 1517"/>
                  <a:gd name="T19" fmla="*/ 268 h 2133"/>
                  <a:gd name="T20" fmla="*/ 465 w 1517"/>
                  <a:gd name="T21" fmla="*/ 494 h 2133"/>
                  <a:gd name="T22" fmla="*/ 562 w 1517"/>
                  <a:gd name="T23" fmla="*/ 312 h 2133"/>
                  <a:gd name="T24" fmla="*/ 533 w 1517"/>
                  <a:gd name="T25" fmla="*/ 944 h 2133"/>
                  <a:gd name="T26" fmla="*/ 748 w 1517"/>
                  <a:gd name="T27" fmla="*/ 513 h 2133"/>
                  <a:gd name="T28" fmla="*/ 647 w 1517"/>
                  <a:gd name="T29" fmla="*/ 1177 h 2133"/>
                  <a:gd name="T30" fmla="*/ 723 w 1517"/>
                  <a:gd name="T31" fmla="*/ 1368 h 2133"/>
                  <a:gd name="T32" fmla="*/ 894 w 1517"/>
                  <a:gd name="T33" fmla="*/ 949 h 2133"/>
                  <a:gd name="T34" fmla="*/ 672 w 1517"/>
                  <a:gd name="T35" fmla="*/ 0 h 2133"/>
                  <a:gd name="T36" fmla="*/ 859 w 1517"/>
                  <a:gd name="T37" fmla="*/ 284 h 2133"/>
                  <a:gd name="T38" fmla="*/ 1014 w 1517"/>
                  <a:gd name="T39" fmla="*/ 21 h 2133"/>
                  <a:gd name="T40" fmla="*/ 908 w 1517"/>
                  <a:gd name="T41" fmla="*/ 399 h 2133"/>
                  <a:gd name="T42" fmla="*/ 986 w 1517"/>
                  <a:gd name="T43" fmla="*/ 893 h 2133"/>
                  <a:gd name="T44" fmla="*/ 947 w 1517"/>
                  <a:gd name="T45" fmla="*/ 1139 h 2133"/>
                  <a:gd name="T46" fmla="*/ 1123 w 1517"/>
                  <a:gd name="T47" fmla="*/ 297 h 2133"/>
                  <a:gd name="T48" fmla="*/ 1147 w 1517"/>
                  <a:gd name="T49" fmla="*/ 676 h 2133"/>
                  <a:gd name="T50" fmla="*/ 1517 w 1517"/>
                  <a:gd name="T51" fmla="*/ 551 h 2133"/>
                  <a:gd name="T52" fmla="*/ 1141 w 1517"/>
                  <a:gd name="T53" fmla="*/ 760 h 2133"/>
                  <a:gd name="T54" fmla="*/ 1053 w 1517"/>
                  <a:gd name="T55" fmla="*/ 1131 h 2133"/>
                  <a:gd name="T56" fmla="*/ 1236 w 1517"/>
                  <a:gd name="T57" fmla="*/ 1105 h 2133"/>
                  <a:gd name="T58" fmla="*/ 1448 w 1517"/>
                  <a:gd name="T59" fmla="*/ 831 h 2133"/>
                  <a:gd name="T60" fmla="*/ 1299 w 1517"/>
                  <a:gd name="T61" fmla="*/ 1117 h 2133"/>
                  <a:gd name="T62" fmla="*/ 1500 w 1517"/>
                  <a:gd name="T63" fmla="*/ 1218 h 2133"/>
                  <a:gd name="T64" fmla="*/ 996 w 1517"/>
                  <a:gd name="T65" fmla="*/ 1251 h 2133"/>
                  <a:gd name="T66" fmla="*/ 929 w 1517"/>
                  <a:gd name="T67" fmla="*/ 1357 h 2133"/>
                  <a:gd name="T68" fmla="*/ 655 w 1517"/>
                  <a:gd name="T69" fmla="*/ 2132 h 2133"/>
                  <a:gd name="T70" fmla="*/ 389 w 1517"/>
                  <a:gd name="T71" fmla="*/ 2133 h 2133"/>
                  <a:gd name="T72" fmla="*/ 566 w 1517"/>
                  <a:gd name="T73" fmla="*/ 1551 h 2133"/>
                  <a:gd name="T74" fmla="*/ 587 w 1517"/>
                  <a:gd name="T75" fmla="*/ 1364 h 2133"/>
                  <a:gd name="T76" fmla="*/ 326 w 1517"/>
                  <a:gd name="T77" fmla="*/ 1121 h 2133"/>
                  <a:gd name="T78" fmla="*/ 323 w 1517"/>
                  <a:gd name="T79" fmla="*/ 1121 h 2133"/>
                  <a:gd name="T80" fmla="*/ 32 w 1517"/>
                  <a:gd name="T81" fmla="*/ 1300 h 2133"/>
                  <a:gd name="T82" fmla="*/ 243 w 1517"/>
                  <a:gd name="T83" fmla="*/ 1096 h 2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17" h="2133">
                    <a:moveTo>
                      <a:pt x="243" y="1096"/>
                    </a:moveTo>
                    <a:cubicBezTo>
                      <a:pt x="146" y="1058"/>
                      <a:pt x="62" y="979"/>
                      <a:pt x="54" y="868"/>
                    </a:cubicBezTo>
                    <a:cubicBezTo>
                      <a:pt x="86" y="1046"/>
                      <a:pt x="244" y="1042"/>
                      <a:pt x="345" y="1058"/>
                    </a:cubicBezTo>
                    <a:cubicBezTo>
                      <a:pt x="427" y="1070"/>
                      <a:pt x="475" y="1090"/>
                      <a:pt x="521" y="1132"/>
                    </a:cubicBezTo>
                    <a:cubicBezTo>
                      <a:pt x="511" y="1107"/>
                      <a:pt x="500" y="1081"/>
                      <a:pt x="487" y="1052"/>
                    </a:cubicBezTo>
                    <a:cubicBezTo>
                      <a:pt x="468" y="1008"/>
                      <a:pt x="453" y="962"/>
                      <a:pt x="442" y="915"/>
                    </a:cubicBezTo>
                    <a:cubicBezTo>
                      <a:pt x="369" y="736"/>
                      <a:pt x="235" y="531"/>
                      <a:pt x="0" y="527"/>
                    </a:cubicBezTo>
                    <a:cubicBezTo>
                      <a:pt x="140" y="517"/>
                      <a:pt x="304" y="621"/>
                      <a:pt x="422" y="767"/>
                    </a:cubicBezTo>
                    <a:cubicBezTo>
                      <a:pt x="420" y="706"/>
                      <a:pt x="426" y="644"/>
                      <a:pt x="439" y="583"/>
                    </a:cubicBezTo>
                    <a:cubicBezTo>
                      <a:pt x="443" y="468"/>
                      <a:pt x="409" y="341"/>
                      <a:pt x="274" y="268"/>
                    </a:cubicBezTo>
                    <a:cubicBezTo>
                      <a:pt x="358" y="306"/>
                      <a:pt x="433" y="384"/>
                      <a:pt x="465" y="494"/>
                    </a:cubicBezTo>
                    <a:cubicBezTo>
                      <a:pt x="488" y="431"/>
                      <a:pt x="520" y="370"/>
                      <a:pt x="562" y="312"/>
                    </a:cubicBezTo>
                    <a:cubicBezTo>
                      <a:pt x="412" y="562"/>
                      <a:pt x="458" y="770"/>
                      <a:pt x="533" y="944"/>
                    </a:cubicBezTo>
                    <a:cubicBezTo>
                      <a:pt x="540" y="759"/>
                      <a:pt x="630" y="606"/>
                      <a:pt x="748" y="513"/>
                    </a:cubicBezTo>
                    <a:cubicBezTo>
                      <a:pt x="562" y="709"/>
                      <a:pt x="577" y="987"/>
                      <a:pt x="647" y="1177"/>
                    </a:cubicBezTo>
                    <a:cubicBezTo>
                      <a:pt x="687" y="1254"/>
                      <a:pt x="712" y="1307"/>
                      <a:pt x="723" y="1368"/>
                    </a:cubicBezTo>
                    <a:cubicBezTo>
                      <a:pt x="802" y="1219"/>
                      <a:pt x="871" y="1054"/>
                      <a:pt x="894" y="949"/>
                    </a:cubicBezTo>
                    <a:cubicBezTo>
                      <a:pt x="946" y="713"/>
                      <a:pt x="927" y="336"/>
                      <a:pt x="672" y="0"/>
                    </a:cubicBezTo>
                    <a:cubicBezTo>
                      <a:pt x="738" y="76"/>
                      <a:pt x="805" y="175"/>
                      <a:pt x="859" y="284"/>
                    </a:cubicBezTo>
                    <a:cubicBezTo>
                      <a:pt x="872" y="168"/>
                      <a:pt x="935" y="75"/>
                      <a:pt x="1014" y="21"/>
                    </a:cubicBezTo>
                    <a:cubicBezTo>
                      <a:pt x="879" y="127"/>
                      <a:pt x="877" y="278"/>
                      <a:pt x="908" y="399"/>
                    </a:cubicBezTo>
                    <a:cubicBezTo>
                      <a:pt x="968" y="553"/>
                      <a:pt x="1003" y="725"/>
                      <a:pt x="986" y="893"/>
                    </a:cubicBezTo>
                    <a:cubicBezTo>
                      <a:pt x="982" y="933"/>
                      <a:pt x="969" y="1057"/>
                      <a:pt x="947" y="1139"/>
                    </a:cubicBezTo>
                    <a:cubicBezTo>
                      <a:pt x="1083" y="947"/>
                      <a:pt x="1170" y="665"/>
                      <a:pt x="1123" y="297"/>
                    </a:cubicBezTo>
                    <a:cubicBezTo>
                      <a:pt x="1146" y="409"/>
                      <a:pt x="1154" y="538"/>
                      <a:pt x="1147" y="676"/>
                    </a:cubicBezTo>
                    <a:cubicBezTo>
                      <a:pt x="1253" y="558"/>
                      <a:pt x="1397" y="525"/>
                      <a:pt x="1517" y="551"/>
                    </a:cubicBezTo>
                    <a:cubicBezTo>
                      <a:pt x="1320" y="524"/>
                      <a:pt x="1198" y="640"/>
                      <a:pt x="1141" y="760"/>
                    </a:cubicBezTo>
                    <a:cubicBezTo>
                      <a:pt x="1125" y="887"/>
                      <a:pt x="1100" y="1011"/>
                      <a:pt x="1053" y="1131"/>
                    </a:cubicBezTo>
                    <a:cubicBezTo>
                      <a:pt x="1115" y="1108"/>
                      <a:pt x="1177" y="1101"/>
                      <a:pt x="1236" y="1105"/>
                    </a:cubicBezTo>
                    <a:cubicBezTo>
                      <a:pt x="1336" y="1065"/>
                      <a:pt x="1433" y="985"/>
                      <a:pt x="1448" y="831"/>
                    </a:cubicBezTo>
                    <a:cubicBezTo>
                      <a:pt x="1445" y="933"/>
                      <a:pt x="1395" y="1045"/>
                      <a:pt x="1299" y="1117"/>
                    </a:cubicBezTo>
                    <a:cubicBezTo>
                      <a:pt x="1371" y="1134"/>
                      <a:pt x="1442" y="1168"/>
                      <a:pt x="1500" y="1218"/>
                    </a:cubicBezTo>
                    <a:cubicBezTo>
                      <a:pt x="1270" y="1137"/>
                      <a:pt x="1113" y="1167"/>
                      <a:pt x="996" y="1251"/>
                    </a:cubicBezTo>
                    <a:cubicBezTo>
                      <a:pt x="976" y="1286"/>
                      <a:pt x="954" y="1325"/>
                      <a:pt x="929" y="1357"/>
                    </a:cubicBezTo>
                    <a:cubicBezTo>
                      <a:pt x="725" y="1640"/>
                      <a:pt x="611" y="1861"/>
                      <a:pt x="655" y="2132"/>
                    </a:cubicBezTo>
                    <a:cubicBezTo>
                      <a:pt x="389" y="2133"/>
                      <a:pt x="389" y="2133"/>
                      <a:pt x="389" y="2133"/>
                    </a:cubicBezTo>
                    <a:cubicBezTo>
                      <a:pt x="379" y="1934"/>
                      <a:pt x="437" y="1735"/>
                      <a:pt x="566" y="1551"/>
                    </a:cubicBezTo>
                    <a:cubicBezTo>
                      <a:pt x="585" y="1482"/>
                      <a:pt x="592" y="1424"/>
                      <a:pt x="587" y="1364"/>
                    </a:cubicBezTo>
                    <a:cubicBezTo>
                      <a:pt x="540" y="1242"/>
                      <a:pt x="476" y="1149"/>
                      <a:pt x="326" y="1121"/>
                    </a:cubicBezTo>
                    <a:cubicBezTo>
                      <a:pt x="323" y="1121"/>
                      <a:pt x="323" y="1121"/>
                      <a:pt x="323" y="1121"/>
                    </a:cubicBezTo>
                    <a:cubicBezTo>
                      <a:pt x="217" y="1123"/>
                      <a:pt x="99" y="1161"/>
                      <a:pt x="32" y="1300"/>
                    </a:cubicBezTo>
                    <a:cubicBezTo>
                      <a:pt x="67" y="1213"/>
                      <a:pt x="140" y="1133"/>
                      <a:pt x="243" y="1096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ṡļîdê"/>
              <p:cNvSpPr>
                <a:spLocks/>
              </p:cNvSpPr>
              <p:nvPr/>
            </p:nvSpPr>
            <p:spPr bwMode="auto">
              <a:xfrm>
                <a:off x="9086186" y="2687567"/>
                <a:ext cx="195715" cy="337363"/>
              </a:xfrm>
              <a:custGeom>
                <a:avLst/>
                <a:gdLst>
                  <a:gd name="T0" fmla="*/ 83 w 136"/>
                  <a:gd name="T1" fmla="*/ 230 h 234"/>
                  <a:gd name="T2" fmla="*/ 85 w 136"/>
                  <a:gd name="T3" fmla="*/ 229 h 234"/>
                  <a:gd name="T4" fmla="*/ 85 w 136"/>
                  <a:gd name="T5" fmla="*/ 229 h 234"/>
                  <a:gd name="T6" fmla="*/ 120 w 136"/>
                  <a:gd name="T7" fmla="*/ 143 h 234"/>
                  <a:gd name="T8" fmla="*/ 112 w 136"/>
                  <a:gd name="T9" fmla="*/ 0 h 234"/>
                  <a:gd name="T10" fmla="*/ 4 w 136"/>
                  <a:gd name="T11" fmla="*/ 159 h 234"/>
                  <a:gd name="T12" fmla="*/ 70 w 136"/>
                  <a:gd name="T13" fmla="*/ 230 h 234"/>
                  <a:gd name="T14" fmla="*/ 83 w 136"/>
                  <a:gd name="T15" fmla="*/ 229 h 234"/>
                  <a:gd name="T16" fmla="*/ 83 w 136"/>
                  <a:gd name="T17" fmla="*/ 230 h 234"/>
                  <a:gd name="T18" fmla="*/ 87 w 136"/>
                  <a:gd name="T19" fmla="*/ 44 h 234"/>
                  <a:gd name="T20" fmla="*/ 87 w 136"/>
                  <a:gd name="T21" fmla="*/ 44 h 234"/>
                  <a:gd name="T22" fmla="*/ 87 w 136"/>
                  <a:gd name="T23" fmla="*/ 4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6" h="234">
                    <a:moveTo>
                      <a:pt x="83" y="230"/>
                    </a:moveTo>
                    <a:cubicBezTo>
                      <a:pt x="84" y="230"/>
                      <a:pt x="84" y="229"/>
                      <a:pt x="85" y="229"/>
                    </a:cubicBezTo>
                    <a:cubicBezTo>
                      <a:pt x="85" y="229"/>
                      <a:pt x="85" y="229"/>
                      <a:pt x="85" y="229"/>
                    </a:cubicBezTo>
                    <a:cubicBezTo>
                      <a:pt x="122" y="209"/>
                      <a:pt x="136" y="174"/>
                      <a:pt x="120" y="143"/>
                    </a:cubicBezTo>
                    <a:cubicBezTo>
                      <a:pt x="101" y="98"/>
                      <a:pt x="100" y="49"/>
                      <a:pt x="112" y="0"/>
                    </a:cubicBezTo>
                    <a:cubicBezTo>
                      <a:pt x="64" y="39"/>
                      <a:pt x="10" y="86"/>
                      <a:pt x="4" y="159"/>
                    </a:cubicBezTo>
                    <a:cubicBezTo>
                      <a:pt x="0" y="208"/>
                      <a:pt x="19" y="234"/>
                      <a:pt x="70" y="230"/>
                    </a:cubicBezTo>
                    <a:cubicBezTo>
                      <a:pt x="83" y="229"/>
                      <a:pt x="83" y="229"/>
                      <a:pt x="83" y="229"/>
                    </a:cubicBezTo>
                    <a:lnTo>
                      <a:pt x="83" y="230"/>
                    </a:lnTo>
                    <a:close/>
                    <a:moveTo>
                      <a:pt x="87" y="44"/>
                    </a:move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44"/>
                      <a:pt x="87" y="44"/>
                      <a:pt x="87" y="4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ŝľîďe"/>
              <p:cNvSpPr>
                <a:spLocks/>
              </p:cNvSpPr>
              <p:nvPr/>
            </p:nvSpPr>
            <p:spPr bwMode="auto">
              <a:xfrm>
                <a:off x="9645215" y="3153604"/>
                <a:ext cx="661749" cy="434680"/>
              </a:xfrm>
              <a:custGeom>
                <a:avLst/>
                <a:gdLst>
                  <a:gd name="T0" fmla="*/ 0 w 459"/>
                  <a:gd name="T1" fmla="*/ 113 h 302"/>
                  <a:gd name="T2" fmla="*/ 197 w 459"/>
                  <a:gd name="T3" fmla="*/ 278 h 302"/>
                  <a:gd name="T4" fmla="*/ 459 w 459"/>
                  <a:gd name="T5" fmla="*/ 277 h 302"/>
                  <a:gd name="T6" fmla="*/ 189 w 459"/>
                  <a:gd name="T7" fmla="*/ 36 h 302"/>
                  <a:gd name="T8" fmla="*/ 12 w 459"/>
                  <a:gd name="T9" fmla="*/ 85 h 302"/>
                  <a:gd name="T10" fmla="*/ 12 w 459"/>
                  <a:gd name="T11" fmla="*/ 85 h 302"/>
                  <a:gd name="T12" fmla="*/ 12 w 459"/>
                  <a:gd name="T13" fmla="*/ 85 h 302"/>
                  <a:gd name="T14" fmla="*/ 7 w 459"/>
                  <a:gd name="T15" fmla="*/ 91 h 302"/>
                  <a:gd name="T16" fmla="*/ 9 w 459"/>
                  <a:gd name="T17" fmla="*/ 91 h 302"/>
                  <a:gd name="T18" fmla="*/ 0 w 459"/>
                  <a:gd name="T19" fmla="*/ 113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9" h="302">
                    <a:moveTo>
                      <a:pt x="0" y="113"/>
                    </a:moveTo>
                    <a:cubicBezTo>
                      <a:pt x="7" y="226"/>
                      <a:pt x="79" y="302"/>
                      <a:pt x="197" y="278"/>
                    </a:cubicBezTo>
                    <a:cubicBezTo>
                      <a:pt x="285" y="260"/>
                      <a:pt x="367" y="245"/>
                      <a:pt x="459" y="277"/>
                    </a:cubicBezTo>
                    <a:cubicBezTo>
                      <a:pt x="397" y="155"/>
                      <a:pt x="309" y="65"/>
                      <a:pt x="189" y="36"/>
                    </a:cubicBezTo>
                    <a:cubicBezTo>
                      <a:pt x="189" y="36"/>
                      <a:pt x="78" y="0"/>
                      <a:pt x="12" y="85"/>
                    </a:cubicBezTo>
                    <a:cubicBezTo>
                      <a:pt x="12" y="85"/>
                      <a:pt x="12" y="85"/>
                      <a:pt x="12" y="85"/>
                    </a:cubicBezTo>
                    <a:cubicBezTo>
                      <a:pt x="12" y="85"/>
                      <a:pt x="12" y="85"/>
                      <a:pt x="12" y="85"/>
                    </a:cubicBezTo>
                    <a:cubicBezTo>
                      <a:pt x="10" y="87"/>
                      <a:pt x="9" y="89"/>
                      <a:pt x="7" y="91"/>
                    </a:cubicBezTo>
                    <a:cubicBezTo>
                      <a:pt x="8" y="91"/>
                      <a:pt x="8" y="91"/>
                      <a:pt x="9" y="91"/>
                    </a:cubicBezTo>
                    <a:lnTo>
                      <a:pt x="0" y="11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ṩļídè"/>
              <p:cNvSpPr>
                <a:spLocks/>
              </p:cNvSpPr>
              <p:nvPr/>
            </p:nvSpPr>
            <p:spPr bwMode="auto">
              <a:xfrm>
                <a:off x="9565200" y="3477992"/>
                <a:ext cx="185982" cy="303842"/>
              </a:xfrm>
              <a:custGeom>
                <a:avLst/>
                <a:gdLst>
                  <a:gd name="T0" fmla="*/ 50 w 129"/>
                  <a:gd name="T1" fmla="*/ 211 h 211"/>
                  <a:gd name="T2" fmla="*/ 44 w 129"/>
                  <a:gd name="T3" fmla="*/ 209 h 211"/>
                  <a:gd name="T4" fmla="*/ 44 w 129"/>
                  <a:gd name="T5" fmla="*/ 209 h 211"/>
                  <a:gd name="T6" fmla="*/ 44 w 129"/>
                  <a:gd name="T7" fmla="*/ 209 h 211"/>
                  <a:gd name="T8" fmla="*/ 9 w 129"/>
                  <a:gd name="T9" fmla="*/ 134 h 211"/>
                  <a:gd name="T10" fmla="*/ 1 w 129"/>
                  <a:gd name="T11" fmla="*/ 0 h 211"/>
                  <a:gd name="T12" fmla="*/ 121 w 129"/>
                  <a:gd name="T13" fmla="*/ 134 h 211"/>
                  <a:gd name="T14" fmla="*/ 57 w 129"/>
                  <a:gd name="T15" fmla="*/ 211 h 211"/>
                  <a:gd name="T16" fmla="*/ 50 w 129"/>
                  <a:gd name="T17" fmla="*/ 210 h 211"/>
                  <a:gd name="T18" fmla="*/ 50 w 129"/>
                  <a:gd name="T19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9" h="211">
                    <a:moveTo>
                      <a:pt x="50" y="211"/>
                    </a:moveTo>
                    <a:cubicBezTo>
                      <a:pt x="48" y="211"/>
                      <a:pt x="46" y="210"/>
                      <a:pt x="44" y="209"/>
                    </a:cubicBezTo>
                    <a:cubicBezTo>
                      <a:pt x="44" y="209"/>
                      <a:pt x="44" y="209"/>
                      <a:pt x="44" y="209"/>
                    </a:cubicBezTo>
                    <a:cubicBezTo>
                      <a:pt x="44" y="209"/>
                      <a:pt x="44" y="209"/>
                      <a:pt x="44" y="209"/>
                    </a:cubicBezTo>
                    <a:cubicBezTo>
                      <a:pt x="10" y="195"/>
                      <a:pt x="0" y="165"/>
                      <a:pt x="9" y="134"/>
                    </a:cubicBezTo>
                    <a:cubicBezTo>
                      <a:pt x="21" y="88"/>
                      <a:pt x="18" y="45"/>
                      <a:pt x="1" y="0"/>
                    </a:cubicBezTo>
                    <a:cubicBezTo>
                      <a:pt x="51" y="31"/>
                      <a:pt x="106" y="67"/>
                      <a:pt x="121" y="134"/>
                    </a:cubicBezTo>
                    <a:cubicBezTo>
                      <a:pt x="129" y="180"/>
                      <a:pt x="109" y="207"/>
                      <a:pt x="57" y="211"/>
                    </a:cubicBezTo>
                    <a:cubicBezTo>
                      <a:pt x="50" y="210"/>
                      <a:pt x="50" y="210"/>
                      <a:pt x="50" y="210"/>
                    </a:cubicBezTo>
                    <a:lnTo>
                      <a:pt x="50" y="21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ïšḷíḓè"/>
              <p:cNvSpPr>
                <a:spLocks/>
              </p:cNvSpPr>
              <p:nvPr/>
            </p:nvSpPr>
            <p:spPr bwMode="auto">
              <a:xfrm>
                <a:off x="9627913" y="4109464"/>
                <a:ext cx="522264" cy="730953"/>
              </a:xfrm>
              <a:custGeom>
                <a:avLst/>
                <a:gdLst>
                  <a:gd name="T0" fmla="*/ 28 w 362"/>
                  <a:gd name="T1" fmla="*/ 104 h 507"/>
                  <a:gd name="T2" fmla="*/ 25 w 362"/>
                  <a:gd name="T3" fmla="*/ 116 h 507"/>
                  <a:gd name="T4" fmla="*/ 102 w 362"/>
                  <a:gd name="T5" fmla="*/ 291 h 507"/>
                  <a:gd name="T6" fmla="*/ 319 w 362"/>
                  <a:gd name="T7" fmla="*/ 507 h 507"/>
                  <a:gd name="T8" fmla="*/ 266 w 362"/>
                  <a:gd name="T9" fmla="*/ 83 h 507"/>
                  <a:gd name="T10" fmla="*/ 48 w 362"/>
                  <a:gd name="T11" fmla="*/ 78 h 507"/>
                  <a:gd name="T12" fmla="*/ 48 w 362"/>
                  <a:gd name="T13" fmla="*/ 78 h 507"/>
                  <a:gd name="T14" fmla="*/ 48 w 362"/>
                  <a:gd name="T15" fmla="*/ 78 h 507"/>
                  <a:gd name="T16" fmla="*/ 43 w 362"/>
                  <a:gd name="T17" fmla="*/ 83 h 507"/>
                  <a:gd name="T18" fmla="*/ 44 w 362"/>
                  <a:gd name="T19" fmla="*/ 83 h 507"/>
                  <a:gd name="T20" fmla="*/ 28 w 362"/>
                  <a:gd name="T21" fmla="*/ 104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2" h="507">
                    <a:moveTo>
                      <a:pt x="28" y="104"/>
                    </a:moveTo>
                    <a:cubicBezTo>
                      <a:pt x="27" y="108"/>
                      <a:pt x="26" y="112"/>
                      <a:pt x="25" y="116"/>
                    </a:cubicBezTo>
                    <a:cubicBezTo>
                      <a:pt x="0" y="199"/>
                      <a:pt x="35" y="259"/>
                      <a:pt x="102" y="291"/>
                    </a:cubicBezTo>
                    <a:cubicBezTo>
                      <a:pt x="196" y="335"/>
                      <a:pt x="268" y="409"/>
                      <a:pt x="319" y="507"/>
                    </a:cubicBezTo>
                    <a:cubicBezTo>
                      <a:pt x="342" y="367"/>
                      <a:pt x="362" y="210"/>
                      <a:pt x="266" y="83"/>
                    </a:cubicBezTo>
                    <a:cubicBezTo>
                      <a:pt x="203" y="0"/>
                      <a:pt x="127" y="0"/>
                      <a:pt x="48" y="78"/>
                    </a:cubicBezTo>
                    <a:cubicBezTo>
                      <a:pt x="48" y="78"/>
                      <a:pt x="48" y="78"/>
                      <a:pt x="48" y="78"/>
                    </a:cubicBezTo>
                    <a:cubicBezTo>
                      <a:pt x="48" y="78"/>
                      <a:pt x="48" y="78"/>
                      <a:pt x="48" y="78"/>
                    </a:cubicBezTo>
                    <a:cubicBezTo>
                      <a:pt x="46" y="80"/>
                      <a:pt x="45" y="81"/>
                      <a:pt x="43" y="83"/>
                    </a:cubicBezTo>
                    <a:cubicBezTo>
                      <a:pt x="44" y="83"/>
                      <a:pt x="44" y="83"/>
                      <a:pt x="44" y="83"/>
                    </a:cubicBezTo>
                    <a:lnTo>
                      <a:pt x="28" y="10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íS1íḑé"/>
              <p:cNvSpPr>
                <a:spLocks/>
              </p:cNvSpPr>
              <p:nvPr/>
            </p:nvSpPr>
            <p:spPr bwMode="auto">
              <a:xfrm>
                <a:off x="8588795" y="3162256"/>
                <a:ext cx="206525" cy="165438"/>
              </a:xfrm>
              <a:custGeom>
                <a:avLst/>
                <a:gdLst>
                  <a:gd name="T0" fmla="*/ 16 w 143"/>
                  <a:gd name="T1" fmla="*/ 94 h 115"/>
                  <a:gd name="T2" fmla="*/ 93 w 143"/>
                  <a:gd name="T3" fmla="*/ 76 h 115"/>
                  <a:gd name="T4" fmla="*/ 143 w 143"/>
                  <a:gd name="T5" fmla="*/ 10 h 115"/>
                  <a:gd name="T6" fmla="*/ 35 w 143"/>
                  <a:gd name="T7" fmla="*/ 31 h 115"/>
                  <a:gd name="T8" fmla="*/ 11 w 143"/>
                  <a:gd name="T9" fmla="*/ 86 h 115"/>
                  <a:gd name="T10" fmla="*/ 18 w 143"/>
                  <a:gd name="T11" fmla="*/ 91 h 115"/>
                  <a:gd name="T12" fmla="*/ 18 w 143"/>
                  <a:gd name="T13" fmla="*/ 91 h 115"/>
                  <a:gd name="T14" fmla="*/ 16 w 143"/>
                  <a:gd name="T15" fmla="*/ 94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3" h="115">
                    <a:moveTo>
                      <a:pt x="16" y="94"/>
                    </a:moveTo>
                    <a:cubicBezTo>
                      <a:pt x="45" y="115"/>
                      <a:pt x="76" y="111"/>
                      <a:pt x="93" y="76"/>
                    </a:cubicBezTo>
                    <a:cubicBezTo>
                      <a:pt x="106" y="51"/>
                      <a:pt x="118" y="27"/>
                      <a:pt x="143" y="10"/>
                    </a:cubicBezTo>
                    <a:cubicBezTo>
                      <a:pt x="102" y="0"/>
                      <a:pt x="66" y="7"/>
                      <a:pt x="35" y="31"/>
                    </a:cubicBezTo>
                    <a:cubicBezTo>
                      <a:pt x="35" y="31"/>
                      <a:pt x="0" y="51"/>
                      <a:pt x="11" y="86"/>
                    </a:cubicBezTo>
                    <a:cubicBezTo>
                      <a:pt x="18" y="91"/>
                      <a:pt x="18" y="91"/>
                      <a:pt x="18" y="91"/>
                    </a:cubicBezTo>
                    <a:cubicBezTo>
                      <a:pt x="18" y="91"/>
                      <a:pt x="18" y="91"/>
                      <a:pt x="18" y="91"/>
                    </a:cubicBezTo>
                    <a:cubicBezTo>
                      <a:pt x="17" y="92"/>
                      <a:pt x="17" y="93"/>
                      <a:pt x="16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şļîḑe"/>
              <p:cNvSpPr>
                <a:spLocks/>
              </p:cNvSpPr>
              <p:nvPr/>
            </p:nvSpPr>
            <p:spPr bwMode="auto">
              <a:xfrm>
                <a:off x="8287115" y="2779478"/>
                <a:ext cx="375209" cy="274647"/>
              </a:xfrm>
              <a:custGeom>
                <a:avLst/>
                <a:gdLst>
                  <a:gd name="T0" fmla="*/ 45 w 260"/>
                  <a:gd name="T1" fmla="*/ 166 h 190"/>
                  <a:gd name="T2" fmla="*/ 140 w 260"/>
                  <a:gd name="T3" fmla="*/ 143 h 190"/>
                  <a:gd name="T4" fmla="*/ 260 w 260"/>
                  <a:gd name="T5" fmla="*/ 43 h 190"/>
                  <a:gd name="T6" fmla="*/ 53 w 260"/>
                  <a:gd name="T7" fmla="*/ 42 h 190"/>
                  <a:gd name="T8" fmla="*/ 37 w 260"/>
                  <a:gd name="T9" fmla="*/ 158 h 190"/>
                  <a:gd name="T10" fmla="*/ 45 w 260"/>
                  <a:gd name="T11" fmla="*/ 16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0" h="190">
                    <a:moveTo>
                      <a:pt x="45" y="166"/>
                    </a:moveTo>
                    <a:cubicBezTo>
                      <a:pt x="84" y="190"/>
                      <a:pt x="120" y="175"/>
                      <a:pt x="140" y="143"/>
                    </a:cubicBezTo>
                    <a:cubicBezTo>
                      <a:pt x="168" y="96"/>
                      <a:pt x="208" y="63"/>
                      <a:pt x="260" y="43"/>
                    </a:cubicBezTo>
                    <a:cubicBezTo>
                      <a:pt x="194" y="20"/>
                      <a:pt x="119" y="0"/>
                      <a:pt x="53" y="42"/>
                    </a:cubicBezTo>
                    <a:cubicBezTo>
                      <a:pt x="7" y="67"/>
                      <a:pt x="0" y="111"/>
                      <a:pt x="37" y="158"/>
                    </a:cubicBezTo>
                    <a:lnTo>
                      <a:pt x="45" y="1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ṡlíḋé"/>
              <p:cNvSpPr>
                <a:spLocks/>
              </p:cNvSpPr>
              <p:nvPr/>
            </p:nvSpPr>
            <p:spPr bwMode="auto">
              <a:xfrm>
                <a:off x="7519399" y="2699463"/>
                <a:ext cx="523345" cy="371964"/>
              </a:xfrm>
              <a:custGeom>
                <a:avLst/>
                <a:gdLst>
                  <a:gd name="T0" fmla="*/ 355 w 363"/>
                  <a:gd name="T1" fmla="*/ 179 h 258"/>
                  <a:gd name="T2" fmla="*/ 161 w 363"/>
                  <a:gd name="T3" fmla="*/ 186 h 258"/>
                  <a:gd name="T4" fmla="*/ 0 w 363"/>
                  <a:gd name="T5" fmla="*/ 58 h 258"/>
                  <a:gd name="T6" fmla="*/ 274 w 363"/>
                  <a:gd name="T7" fmla="*/ 41 h 258"/>
                  <a:gd name="T8" fmla="*/ 362 w 363"/>
                  <a:gd name="T9" fmla="*/ 163 h 258"/>
                  <a:gd name="T10" fmla="*/ 355 w 363"/>
                  <a:gd name="T11" fmla="*/ 179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3" h="258">
                    <a:moveTo>
                      <a:pt x="355" y="179"/>
                    </a:moveTo>
                    <a:cubicBezTo>
                      <a:pt x="299" y="248"/>
                      <a:pt x="219" y="258"/>
                      <a:pt x="161" y="186"/>
                    </a:cubicBezTo>
                    <a:cubicBezTo>
                      <a:pt x="115" y="131"/>
                      <a:pt x="70" y="80"/>
                      <a:pt x="0" y="58"/>
                    </a:cubicBezTo>
                    <a:cubicBezTo>
                      <a:pt x="92" y="13"/>
                      <a:pt x="185" y="0"/>
                      <a:pt x="274" y="41"/>
                    </a:cubicBezTo>
                    <a:cubicBezTo>
                      <a:pt x="274" y="41"/>
                      <a:pt x="363" y="74"/>
                      <a:pt x="362" y="163"/>
                    </a:cubicBezTo>
                    <a:lnTo>
                      <a:pt x="355" y="17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šḻíḍe"/>
              <p:cNvSpPr>
                <a:spLocks/>
              </p:cNvSpPr>
              <p:nvPr/>
            </p:nvSpPr>
            <p:spPr bwMode="auto">
              <a:xfrm>
                <a:off x="6991729" y="3116841"/>
                <a:ext cx="728790" cy="454143"/>
              </a:xfrm>
              <a:custGeom>
                <a:avLst/>
                <a:gdLst>
                  <a:gd name="T0" fmla="*/ 506 w 506"/>
                  <a:gd name="T1" fmla="*/ 134 h 315"/>
                  <a:gd name="T2" fmla="*/ 268 w 506"/>
                  <a:gd name="T3" fmla="*/ 261 h 315"/>
                  <a:gd name="T4" fmla="*/ 0 w 506"/>
                  <a:gd name="T5" fmla="*/ 202 h 315"/>
                  <a:gd name="T6" fmla="*/ 327 w 506"/>
                  <a:gd name="T7" fmla="*/ 11 h 315"/>
                  <a:gd name="T8" fmla="*/ 503 w 506"/>
                  <a:gd name="T9" fmla="*/ 110 h 315"/>
                  <a:gd name="T10" fmla="*/ 506 w 506"/>
                  <a:gd name="T11" fmla="*/ 134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315">
                    <a:moveTo>
                      <a:pt x="506" y="134"/>
                    </a:moveTo>
                    <a:cubicBezTo>
                      <a:pt x="477" y="250"/>
                      <a:pt x="386" y="315"/>
                      <a:pt x="268" y="261"/>
                    </a:cubicBezTo>
                    <a:cubicBezTo>
                      <a:pt x="184" y="222"/>
                      <a:pt x="101" y="189"/>
                      <a:pt x="0" y="202"/>
                    </a:cubicBezTo>
                    <a:cubicBezTo>
                      <a:pt x="88" y="90"/>
                      <a:pt x="196" y="17"/>
                      <a:pt x="327" y="11"/>
                    </a:cubicBezTo>
                    <a:cubicBezTo>
                      <a:pt x="327" y="11"/>
                      <a:pt x="457" y="0"/>
                      <a:pt x="503" y="110"/>
                    </a:cubicBezTo>
                    <a:lnTo>
                      <a:pt x="506" y="13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ṧ1îḑê"/>
              <p:cNvSpPr>
                <a:spLocks/>
              </p:cNvSpPr>
              <p:nvPr/>
            </p:nvSpPr>
            <p:spPr bwMode="auto">
              <a:xfrm>
                <a:off x="7581032" y="3590445"/>
                <a:ext cx="126510" cy="195715"/>
              </a:xfrm>
              <a:custGeom>
                <a:avLst/>
                <a:gdLst>
                  <a:gd name="T0" fmla="*/ 50 w 88"/>
                  <a:gd name="T1" fmla="*/ 136 h 136"/>
                  <a:gd name="T2" fmla="*/ 80 w 88"/>
                  <a:gd name="T3" fmla="*/ 87 h 136"/>
                  <a:gd name="T4" fmla="*/ 88 w 88"/>
                  <a:gd name="T5" fmla="*/ 0 h 136"/>
                  <a:gd name="T6" fmla="*/ 7 w 88"/>
                  <a:gd name="T7" fmla="*/ 83 h 136"/>
                  <a:gd name="T8" fmla="*/ 44 w 88"/>
                  <a:gd name="T9" fmla="*/ 133 h 136"/>
                  <a:gd name="T10" fmla="*/ 50 w 88"/>
                  <a:gd name="T11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136">
                    <a:moveTo>
                      <a:pt x="50" y="136"/>
                    </a:moveTo>
                    <a:cubicBezTo>
                      <a:pt x="73" y="127"/>
                      <a:pt x="83" y="108"/>
                      <a:pt x="80" y="87"/>
                    </a:cubicBezTo>
                    <a:cubicBezTo>
                      <a:pt x="71" y="57"/>
                      <a:pt x="76" y="27"/>
                      <a:pt x="88" y="0"/>
                    </a:cubicBezTo>
                    <a:cubicBezTo>
                      <a:pt x="55" y="17"/>
                      <a:pt x="19" y="39"/>
                      <a:pt x="7" y="83"/>
                    </a:cubicBezTo>
                    <a:cubicBezTo>
                      <a:pt x="0" y="110"/>
                      <a:pt x="11" y="129"/>
                      <a:pt x="44" y="133"/>
                    </a:cubicBezTo>
                    <a:lnTo>
                      <a:pt x="50" y="1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ṣļiḍe"/>
              <p:cNvSpPr>
                <a:spLocks/>
              </p:cNvSpPr>
              <p:nvPr/>
            </p:nvSpPr>
            <p:spPr bwMode="auto">
              <a:xfrm>
                <a:off x="7348555" y="4265170"/>
                <a:ext cx="447655" cy="722302"/>
              </a:xfrm>
              <a:custGeom>
                <a:avLst/>
                <a:gdLst>
                  <a:gd name="T0" fmla="*/ 234 w 310"/>
                  <a:gd name="T1" fmla="*/ 23 h 501"/>
                  <a:gd name="T2" fmla="*/ 232 w 310"/>
                  <a:gd name="T3" fmla="*/ 284 h 501"/>
                  <a:gd name="T4" fmla="*/ 86 w 310"/>
                  <a:gd name="T5" fmla="*/ 501 h 501"/>
                  <a:gd name="T6" fmla="*/ 77 w 310"/>
                  <a:gd name="T7" fmla="*/ 78 h 501"/>
                  <a:gd name="T8" fmla="*/ 215 w 310"/>
                  <a:gd name="T9" fmla="*/ 13 h 501"/>
                  <a:gd name="T10" fmla="*/ 234 w 310"/>
                  <a:gd name="T11" fmla="*/ 23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0" h="501">
                    <a:moveTo>
                      <a:pt x="234" y="23"/>
                    </a:moveTo>
                    <a:cubicBezTo>
                      <a:pt x="295" y="110"/>
                      <a:pt x="310" y="210"/>
                      <a:pt x="232" y="284"/>
                    </a:cubicBezTo>
                    <a:cubicBezTo>
                      <a:pt x="156" y="359"/>
                      <a:pt x="102" y="417"/>
                      <a:pt x="86" y="501"/>
                    </a:cubicBezTo>
                    <a:cubicBezTo>
                      <a:pt x="26" y="354"/>
                      <a:pt x="0" y="206"/>
                      <a:pt x="77" y="78"/>
                    </a:cubicBezTo>
                    <a:cubicBezTo>
                      <a:pt x="117" y="12"/>
                      <a:pt x="166" y="0"/>
                      <a:pt x="215" y="13"/>
                    </a:cubicBezTo>
                    <a:lnTo>
                      <a:pt x="234" y="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ś1ïḑê"/>
              <p:cNvSpPr>
                <a:spLocks/>
              </p:cNvSpPr>
              <p:nvPr/>
            </p:nvSpPr>
            <p:spPr bwMode="auto">
              <a:xfrm>
                <a:off x="7752344" y="5318119"/>
                <a:ext cx="1112224" cy="214922"/>
              </a:xfrm>
              <a:custGeom>
                <a:avLst/>
                <a:gdLst>
                  <a:gd name="T0" fmla="*/ 11 w 87"/>
                  <a:gd name="T1" fmla="*/ 5 h 17"/>
                  <a:gd name="T2" fmla="*/ 12 w 87"/>
                  <a:gd name="T3" fmla="*/ 5 h 17"/>
                  <a:gd name="T4" fmla="*/ 20 w 87"/>
                  <a:gd name="T5" fmla="*/ 6 h 17"/>
                  <a:gd name="T6" fmla="*/ 24 w 87"/>
                  <a:gd name="T7" fmla="*/ 4 h 17"/>
                  <a:gd name="T8" fmla="*/ 27 w 87"/>
                  <a:gd name="T9" fmla="*/ 5 h 17"/>
                  <a:gd name="T10" fmla="*/ 29 w 87"/>
                  <a:gd name="T11" fmla="*/ 6 h 17"/>
                  <a:gd name="T12" fmla="*/ 34 w 87"/>
                  <a:gd name="T13" fmla="*/ 2 h 17"/>
                  <a:gd name="T14" fmla="*/ 37 w 87"/>
                  <a:gd name="T15" fmla="*/ 3 h 17"/>
                  <a:gd name="T16" fmla="*/ 40 w 87"/>
                  <a:gd name="T17" fmla="*/ 3 h 17"/>
                  <a:gd name="T18" fmla="*/ 42 w 87"/>
                  <a:gd name="T19" fmla="*/ 1 h 17"/>
                  <a:gd name="T20" fmla="*/ 47 w 87"/>
                  <a:gd name="T21" fmla="*/ 2 h 17"/>
                  <a:gd name="T22" fmla="*/ 50 w 87"/>
                  <a:gd name="T23" fmla="*/ 1 h 17"/>
                  <a:gd name="T24" fmla="*/ 53 w 87"/>
                  <a:gd name="T25" fmla="*/ 1 h 17"/>
                  <a:gd name="T26" fmla="*/ 59 w 87"/>
                  <a:gd name="T27" fmla="*/ 5 h 17"/>
                  <a:gd name="T28" fmla="*/ 64 w 87"/>
                  <a:gd name="T29" fmla="*/ 2 h 17"/>
                  <a:gd name="T30" fmla="*/ 69 w 87"/>
                  <a:gd name="T31" fmla="*/ 5 h 17"/>
                  <a:gd name="T32" fmla="*/ 75 w 87"/>
                  <a:gd name="T33" fmla="*/ 5 h 17"/>
                  <a:gd name="T34" fmla="*/ 81 w 87"/>
                  <a:gd name="T35" fmla="*/ 8 h 17"/>
                  <a:gd name="T36" fmla="*/ 84 w 87"/>
                  <a:gd name="T37" fmla="*/ 9 h 17"/>
                  <a:gd name="T38" fmla="*/ 84 w 87"/>
                  <a:gd name="T39" fmla="*/ 16 h 17"/>
                  <a:gd name="T40" fmla="*/ 76 w 87"/>
                  <a:gd name="T41" fmla="*/ 17 h 17"/>
                  <a:gd name="T42" fmla="*/ 54 w 87"/>
                  <a:gd name="T43" fmla="*/ 17 h 17"/>
                  <a:gd name="T44" fmla="*/ 31 w 87"/>
                  <a:gd name="T45" fmla="*/ 15 h 17"/>
                  <a:gd name="T46" fmla="*/ 15 w 87"/>
                  <a:gd name="T47" fmla="*/ 14 h 17"/>
                  <a:gd name="T48" fmla="*/ 13 w 87"/>
                  <a:gd name="T49" fmla="*/ 14 h 17"/>
                  <a:gd name="T50" fmla="*/ 4 w 87"/>
                  <a:gd name="T51" fmla="*/ 8 h 17"/>
                  <a:gd name="T52" fmla="*/ 11 w 87"/>
                  <a:gd name="T53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7" h="17">
                    <a:moveTo>
                      <a:pt x="11" y="5"/>
                    </a:moveTo>
                    <a:cubicBezTo>
                      <a:pt x="12" y="5"/>
                      <a:pt x="12" y="5"/>
                      <a:pt x="12" y="5"/>
                    </a:cubicBezTo>
                    <a:cubicBezTo>
                      <a:pt x="16" y="3"/>
                      <a:pt x="17" y="3"/>
                      <a:pt x="20" y="6"/>
                    </a:cubicBezTo>
                    <a:cubicBezTo>
                      <a:pt x="20" y="7"/>
                      <a:pt x="23" y="4"/>
                      <a:pt x="24" y="4"/>
                    </a:cubicBezTo>
                    <a:cubicBezTo>
                      <a:pt x="25" y="4"/>
                      <a:pt x="26" y="5"/>
                      <a:pt x="27" y="5"/>
                    </a:cubicBezTo>
                    <a:cubicBezTo>
                      <a:pt x="28" y="5"/>
                      <a:pt x="28" y="6"/>
                      <a:pt x="29" y="6"/>
                    </a:cubicBezTo>
                    <a:cubicBezTo>
                      <a:pt x="32" y="6"/>
                      <a:pt x="32" y="3"/>
                      <a:pt x="34" y="2"/>
                    </a:cubicBezTo>
                    <a:cubicBezTo>
                      <a:pt x="35" y="2"/>
                      <a:pt x="36" y="2"/>
                      <a:pt x="37" y="3"/>
                    </a:cubicBezTo>
                    <a:cubicBezTo>
                      <a:pt x="38" y="3"/>
                      <a:pt x="39" y="4"/>
                      <a:pt x="40" y="3"/>
                    </a:cubicBezTo>
                    <a:cubicBezTo>
                      <a:pt x="41" y="3"/>
                      <a:pt x="41" y="1"/>
                      <a:pt x="42" y="1"/>
                    </a:cubicBezTo>
                    <a:cubicBezTo>
                      <a:pt x="44" y="0"/>
                      <a:pt x="45" y="2"/>
                      <a:pt x="47" y="2"/>
                    </a:cubicBezTo>
                    <a:cubicBezTo>
                      <a:pt x="48" y="2"/>
                      <a:pt x="49" y="2"/>
                      <a:pt x="50" y="1"/>
                    </a:cubicBezTo>
                    <a:cubicBezTo>
                      <a:pt x="51" y="1"/>
                      <a:pt x="52" y="0"/>
                      <a:pt x="53" y="1"/>
                    </a:cubicBezTo>
                    <a:cubicBezTo>
                      <a:pt x="56" y="1"/>
                      <a:pt x="57" y="3"/>
                      <a:pt x="59" y="5"/>
                    </a:cubicBezTo>
                    <a:cubicBezTo>
                      <a:pt x="59" y="2"/>
                      <a:pt x="62" y="2"/>
                      <a:pt x="64" y="2"/>
                    </a:cubicBezTo>
                    <a:cubicBezTo>
                      <a:pt x="67" y="1"/>
                      <a:pt x="68" y="3"/>
                      <a:pt x="69" y="5"/>
                    </a:cubicBezTo>
                    <a:cubicBezTo>
                      <a:pt x="69" y="4"/>
                      <a:pt x="74" y="4"/>
                      <a:pt x="75" y="5"/>
                    </a:cubicBezTo>
                    <a:cubicBezTo>
                      <a:pt x="77" y="5"/>
                      <a:pt x="79" y="7"/>
                      <a:pt x="81" y="8"/>
                    </a:cubicBezTo>
                    <a:cubicBezTo>
                      <a:pt x="82" y="8"/>
                      <a:pt x="83" y="8"/>
                      <a:pt x="84" y="9"/>
                    </a:cubicBezTo>
                    <a:cubicBezTo>
                      <a:pt x="86" y="11"/>
                      <a:pt x="87" y="15"/>
                      <a:pt x="84" y="16"/>
                    </a:cubicBezTo>
                    <a:cubicBezTo>
                      <a:pt x="81" y="17"/>
                      <a:pt x="78" y="17"/>
                      <a:pt x="76" y="17"/>
                    </a:cubicBezTo>
                    <a:cubicBezTo>
                      <a:pt x="68" y="17"/>
                      <a:pt x="61" y="17"/>
                      <a:pt x="54" y="17"/>
                    </a:cubicBezTo>
                    <a:cubicBezTo>
                      <a:pt x="46" y="16"/>
                      <a:pt x="39" y="15"/>
                      <a:pt x="31" y="15"/>
                    </a:cubicBezTo>
                    <a:cubicBezTo>
                      <a:pt x="26" y="15"/>
                      <a:pt x="21" y="14"/>
                      <a:pt x="15" y="14"/>
                    </a:cubicBezTo>
                    <a:cubicBezTo>
                      <a:pt x="15" y="14"/>
                      <a:pt x="14" y="14"/>
                      <a:pt x="13" y="14"/>
                    </a:cubicBezTo>
                    <a:cubicBezTo>
                      <a:pt x="9" y="14"/>
                      <a:pt x="0" y="14"/>
                      <a:pt x="4" y="8"/>
                    </a:cubicBezTo>
                    <a:cubicBezTo>
                      <a:pt x="6" y="5"/>
                      <a:pt x="9" y="6"/>
                      <a:pt x="11" y="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şḻîḋé"/>
              <p:cNvSpPr>
                <a:spLocks/>
              </p:cNvSpPr>
              <p:nvPr/>
            </p:nvSpPr>
            <p:spPr bwMode="auto">
              <a:xfrm>
                <a:off x="7526676" y="5613636"/>
                <a:ext cx="1552813" cy="1004810"/>
              </a:xfrm>
              <a:custGeom>
                <a:avLst/>
                <a:gdLst>
                  <a:gd name="T0" fmla="*/ 234 w 289"/>
                  <a:gd name="T1" fmla="*/ 234 h 234"/>
                  <a:gd name="T2" fmla="*/ 54 w 289"/>
                  <a:gd name="T3" fmla="*/ 234 h 234"/>
                  <a:gd name="T4" fmla="*/ 0 w 289"/>
                  <a:gd name="T5" fmla="*/ 0 h 234"/>
                  <a:gd name="T6" fmla="*/ 289 w 289"/>
                  <a:gd name="T7" fmla="*/ 0 h 234"/>
                  <a:gd name="T8" fmla="*/ 234 w 289"/>
                  <a:gd name="T9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234">
                    <a:moveTo>
                      <a:pt x="234" y="234"/>
                    </a:moveTo>
                    <a:lnTo>
                      <a:pt x="54" y="234"/>
                    </a:lnTo>
                    <a:lnTo>
                      <a:pt x="0" y="0"/>
                    </a:lnTo>
                    <a:lnTo>
                      <a:pt x="289" y="0"/>
                    </a:lnTo>
                    <a:lnTo>
                      <a:pt x="234" y="23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ṩļiḍê"/>
              <p:cNvSpPr>
                <a:spLocks/>
              </p:cNvSpPr>
              <p:nvPr/>
            </p:nvSpPr>
            <p:spPr bwMode="auto">
              <a:xfrm>
                <a:off x="7526676" y="5383158"/>
                <a:ext cx="1552813" cy="1257295"/>
              </a:xfrm>
              <a:custGeom>
                <a:avLst/>
                <a:gdLst>
                  <a:gd name="T0" fmla="*/ 234 w 289"/>
                  <a:gd name="T1" fmla="*/ 234 h 234"/>
                  <a:gd name="T2" fmla="*/ 54 w 289"/>
                  <a:gd name="T3" fmla="*/ 234 h 234"/>
                  <a:gd name="T4" fmla="*/ 0 w 289"/>
                  <a:gd name="T5" fmla="*/ 0 h 234"/>
                  <a:gd name="T6" fmla="*/ 289 w 289"/>
                  <a:gd name="T7" fmla="*/ 0 h 234"/>
                  <a:gd name="T8" fmla="*/ 234 w 289"/>
                  <a:gd name="T9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234">
                    <a:moveTo>
                      <a:pt x="234" y="234"/>
                    </a:moveTo>
                    <a:lnTo>
                      <a:pt x="54" y="234"/>
                    </a:lnTo>
                    <a:lnTo>
                      <a:pt x="0" y="0"/>
                    </a:lnTo>
                    <a:lnTo>
                      <a:pt x="289" y="0"/>
                    </a:lnTo>
                    <a:lnTo>
                      <a:pt x="234" y="23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ṧḷiḓê"/>
              <p:cNvSpPr>
                <a:spLocks/>
              </p:cNvSpPr>
              <p:nvPr/>
            </p:nvSpPr>
            <p:spPr bwMode="auto">
              <a:xfrm>
                <a:off x="7462199" y="5447072"/>
                <a:ext cx="1681767" cy="306265"/>
              </a:xfrm>
              <a:custGeom>
                <a:avLst/>
                <a:gdLst>
                  <a:gd name="T0" fmla="*/ 313 w 313"/>
                  <a:gd name="T1" fmla="*/ 54 h 57"/>
                  <a:gd name="T2" fmla="*/ 296 w 313"/>
                  <a:gd name="T3" fmla="*/ 54 h 57"/>
                  <a:gd name="T4" fmla="*/ 296 w 313"/>
                  <a:gd name="T5" fmla="*/ 57 h 57"/>
                  <a:gd name="T6" fmla="*/ 313 w 313"/>
                  <a:gd name="T7" fmla="*/ 57 h 57"/>
                  <a:gd name="T8" fmla="*/ 313 w 313"/>
                  <a:gd name="T9" fmla="*/ 54 h 57"/>
                  <a:gd name="T10" fmla="*/ 0 w 313"/>
                  <a:gd name="T11" fmla="*/ 0 h 57"/>
                  <a:gd name="T12" fmla="*/ 0 w 313"/>
                  <a:gd name="T13" fmla="*/ 0 h 57"/>
                  <a:gd name="T14" fmla="*/ 0 w 313"/>
                  <a:gd name="T15" fmla="*/ 57 h 57"/>
                  <a:gd name="T16" fmla="*/ 16 w 313"/>
                  <a:gd name="T17" fmla="*/ 57 h 57"/>
                  <a:gd name="T18" fmla="*/ 16 w 313"/>
                  <a:gd name="T19" fmla="*/ 54 h 57"/>
                  <a:gd name="T20" fmla="*/ 0 w 313"/>
                  <a:gd name="T21" fmla="*/ 54 h 57"/>
                  <a:gd name="T22" fmla="*/ 0 w 313"/>
                  <a:gd name="T23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3" h="57">
                    <a:moveTo>
                      <a:pt x="313" y="54"/>
                    </a:moveTo>
                    <a:lnTo>
                      <a:pt x="296" y="54"/>
                    </a:lnTo>
                    <a:lnTo>
                      <a:pt x="296" y="57"/>
                    </a:lnTo>
                    <a:lnTo>
                      <a:pt x="313" y="57"/>
                    </a:lnTo>
                    <a:lnTo>
                      <a:pt x="313" y="54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57"/>
                    </a:lnTo>
                    <a:lnTo>
                      <a:pt x="16" y="57"/>
                    </a:lnTo>
                    <a:lnTo>
                      <a:pt x="16" y="54"/>
                    </a:lnTo>
                    <a:lnTo>
                      <a:pt x="0" y="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2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íṡľïḑê"/>
              <p:cNvSpPr>
                <a:spLocks/>
              </p:cNvSpPr>
              <p:nvPr/>
            </p:nvSpPr>
            <p:spPr bwMode="auto">
              <a:xfrm>
                <a:off x="7462199" y="5447072"/>
                <a:ext cx="1681767" cy="306265"/>
              </a:xfrm>
              <a:custGeom>
                <a:avLst/>
                <a:gdLst>
                  <a:gd name="T0" fmla="*/ 313 w 313"/>
                  <a:gd name="T1" fmla="*/ 54 h 57"/>
                  <a:gd name="T2" fmla="*/ 296 w 313"/>
                  <a:gd name="T3" fmla="*/ 54 h 57"/>
                  <a:gd name="T4" fmla="*/ 296 w 313"/>
                  <a:gd name="T5" fmla="*/ 57 h 57"/>
                  <a:gd name="T6" fmla="*/ 313 w 313"/>
                  <a:gd name="T7" fmla="*/ 57 h 57"/>
                  <a:gd name="T8" fmla="*/ 313 w 313"/>
                  <a:gd name="T9" fmla="*/ 54 h 57"/>
                  <a:gd name="T10" fmla="*/ 0 w 313"/>
                  <a:gd name="T11" fmla="*/ 0 h 57"/>
                  <a:gd name="T12" fmla="*/ 0 w 313"/>
                  <a:gd name="T13" fmla="*/ 0 h 57"/>
                  <a:gd name="T14" fmla="*/ 0 w 313"/>
                  <a:gd name="T15" fmla="*/ 57 h 57"/>
                  <a:gd name="T16" fmla="*/ 16 w 313"/>
                  <a:gd name="T17" fmla="*/ 57 h 57"/>
                  <a:gd name="T18" fmla="*/ 16 w 313"/>
                  <a:gd name="T19" fmla="*/ 54 h 57"/>
                  <a:gd name="T20" fmla="*/ 0 w 313"/>
                  <a:gd name="T21" fmla="*/ 54 h 57"/>
                  <a:gd name="T22" fmla="*/ 0 w 313"/>
                  <a:gd name="T23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3" h="57">
                    <a:moveTo>
                      <a:pt x="313" y="54"/>
                    </a:moveTo>
                    <a:lnTo>
                      <a:pt x="296" y="54"/>
                    </a:lnTo>
                    <a:lnTo>
                      <a:pt x="296" y="57"/>
                    </a:lnTo>
                    <a:lnTo>
                      <a:pt x="313" y="57"/>
                    </a:lnTo>
                    <a:lnTo>
                      <a:pt x="313" y="54"/>
                    </a:lnTo>
                    <a:moveTo>
                      <a:pt x="0" y="0"/>
                    </a:moveTo>
                    <a:lnTo>
                      <a:pt x="0" y="0"/>
                    </a:lnTo>
                    <a:lnTo>
                      <a:pt x="0" y="57"/>
                    </a:lnTo>
                    <a:lnTo>
                      <a:pt x="16" y="57"/>
                    </a:lnTo>
                    <a:lnTo>
                      <a:pt x="16" y="54"/>
                    </a:lnTo>
                    <a:lnTo>
                      <a:pt x="0" y="5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ş1iḓê"/>
              <p:cNvSpPr>
                <a:spLocks/>
              </p:cNvSpPr>
              <p:nvPr/>
            </p:nvSpPr>
            <p:spPr bwMode="auto">
              <a:xfrm>
                <a:off x="7548168" y="5737217"/>
                <a:ext cx="1504455" cy="16121"/>
              </a:xfrm>
              <a:custGeom>
                <a:avLst/>
                <a:gdLst>
                  <a:gd name="T0" fmla="*/ 0 w 280"/>
                  <a:gd name="T1" fmla="*/ 0 h 3"/>
                  <a:gd name="T2" fmla="*/ 0 w 280"/>
                  <a:gd name="T3" fmla="*/ 0 h 3"/>
                  <a:gd name="T4" fmla="*/ 0 w 280"/>
                  <a:gd name="T5" fmla="*/ 3 h 3"/>
                  <a:gd name="T6" fmla="*/ 0 w 280"/>
                  <a:gd name="T7" fmla="*/ 3 h 3"/>
                  <a:gd name="T8" fmla="*/ 0 w 280"/>
                  <a:gd name="T9" fmla="*/ 0 h 3"/>
                  <a:gd name="T10" fmla="*/ 280 w 280"/>
                  <a:gd name="T11" fmla="*/ 0 h 3"/>
                  <a:gd name="T12" fmla="*/ 140 w 280"/>
                  <a:gd name="T13" fmla="*/ 0 h 3"/>
                  <a:gd name="T14" fmla="*/ 140 w 280"/>
                  <a:gd name="T15" fmla="*/ 3 h 3"/>
                  <a:gd name="T16" fmla="*/ 280 w 280"/>
                  <a:gd name="T17" fmla="*/ 3 h 3"/>
                  <a:gd name="T18" fmla="*/ 280 w 280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0" h="3">
                    <a:moveTo>
                      <a:pt x="0" y="0"/>
                    </a:moveTo>
                    <a:lnTo>
                      <a:pt x="0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close/>
                    <a:moveTo>
                      <a:pt x="280" y="0"/>
                    </a:moveTo>
                    <a:lnTo>
                      <a:pt x="140" y="0"/>
                    </a:lnTo>
                    <a:lnTo>
                      <a:pt x="140" y="3"/>
                    </a:lnTo>
                    <a:lnTo>
                      <a:pt x="280" y="3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sliďè"/>
              <p:cNvSpPr>
                <a:spLocks/>
              </p:cNvSpPr>
              <p:nvPr/>
            </p:nvSpPr>
            <p:spPr bwMode="auto">
              <a:xfrm>
                <a:off x="7548168" y="5737217"/>
                <a:ext cx="1504455" cy="16121"/>
              </a:xfrm>
              <a:custGeom>
                <a:avLst/>
                <a:gdLst>
                  <a:gd name="T0" fmla="*/ 0 w 280"/>
                  <a:gd name="T1" fmla="*/ 0 h 3"/>
                  <a:gd name="T2" fmla="*/ 0 w 280"/>
                  <a:gd name="T3" fmla="*/ 0 h 3"/>
                  <a:gd name="T4" fmla="*/ 0 w 280"/>
                  <a:gd name="T5" fmla="*/ 3 h 3"/>
                  <a:gd name="T6" fmla="*/ 0 w 280"/>
                  <a:gd name="T7" fmla="*/ 3 h 3"/>
                  <a:gd name="T8" fmla="*/ 0 w 280"/>
                  <a:gd name="T9" fmla="*/ 0 h 3"/>
                  <a:gd name="T10" fmla="*/ 280 w 280"/>
                  <a:gd name="T11" fmla="*/ 0 h 3"/>
                  <a:gd name="T12" fmla="*/ 140 w 280"/>
                  <a:gd name="T13" fmla="*/ 0 h 3"/>
                  <a:gd name="T14" fmla="*/ 140 w 280"/>
                  <a:gd name="T15" fmla="*/ 3 h 3"/>
                  <a:gd name="T16" fmla="*/ 280 w 280"/>
                  <a:gd name="T17" fmla="*/ 3 h 3"/>
                  <a:gd name="T18" fmla="*/ 280 w 280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0" h="3">
                    <a:moveTo>
                      <a:pt x="0" y="0"/>
                    </a:moveTo>
                    <a:lnTo>
                      <a:pt x="0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moveTo>
                      <a:pt x="280" y="0"/>
                    </a:moveTo>
                    <a:lnTo>
                      <a:pt x="140" y="0"/>
                    </a:lnTo>
                    <a:lnTo>
                      <a:pt x="140" y="3"/>
                    </a:lnTo>
                    <a:lnTo>
                      <a:pt x="280" y="3"/>
                    </a:lnTo>
                    <a:lnTo>
                      <a:pt x="280" y="0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sľîḍe"/>
              <p:cNvSpPr>
                <a:spLocks/>
              </p:cNvSpPr>
              <p:nvPr/>
            </p:nvSpPr>
            <p:spPr bwMode="auto">
              <a:xfrm>
                <a:off x="7462199" y="5436326"/>
                <a:ext cx="1681767" cy="30089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išlïḓé"/>
              <p:cNvSpPr>
                <a:spLocks/>
              </p:cNvSpPr>
              <p:nvPr/>
            </p:nvSpPr>
            <p:spPr bwMode="auto">
              <a:xfrm>
                <a:off x="7462199" y="5436326"/>
                <a:ext cx="1681767" cy="3008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ṣľíḋe"/>
              <p:cNvSpPr>
                <a:spLocks/>
              </p:cNvSpPr>
              <p:nvPr/>
            </p:nvSpPr>
            <p:spPr bwMode="auto">
              <a:xfrm>
                <a:off x="7548168" y="5753335"/>
                <a:ext cx="752227" cy="865111"/>
              </a:xfrm>
              <a:custGeom>
                <a:avLst/>
                <a:gdLst>
                  <a:gd name="T0" fmla="*/ 140 w 140"/>
                  <a:gd name="T1" fmla="*/ 0 h 208"/>
                  <a:gd name="T2" fmla="*/ 0 w 140"/>
                  <a:gd name="T3" fmla="*/ 0 h 208"/>
                  <a:gd name="T4" fmla="*/ 50 w 140"/>
                  <a:gd name="T5" fmla="*/ 208 h 208"/>
                  <a:gd name="T6" fmla="*/ 140 w 140"/>
                  <a:gd name="T7" fmla="*/ 208 h 208"/>
                  <a:gd name="T8" fmla="*/ 140 w 140"/>
                  <a:gd name="T9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208">
                    <a:moveTo>
                      <a:pt x="140" y="0"/>
                    </a:moveTo>
                    <a:lnTo>
                      <a:pt x="0" y="0"/>
                    </a:lnTo>
                    <a:lnTo>
                      <a:pt x="50" y="208"/>
                    </a:lnTo>
                    <a:lnTo>
                      <a:pt x="140" y="208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ṣľidè"/>
              <p:cNvSpPr>
                <a:spLocks/>
              </p:cNvSpPr>
              <p:nvPr/>
            </p:nvSpPr>
            <p:spPr bwMode="auto">
              <a:xfrm>
                <a:off x="7548168" y="5522858"/>
                <a:ext cx="752227" cy="1117595"/>
              </a:xfrm>
              <a:custGeom>
                <a:avLst/>
                <a:gdLst>
                  <a:gd name="T0" fmla="*/ 140 w 140"/>
                  <a:gd name="T1" fmla="*/ 0 h 208"/>
                  <a:gd name="T2" fmla="*/ 0 w 140"/>
                  <a:gd name="T3" fmla="*/ 0 h 208"/>
                  <a:gd name="T4" fmla="*/ 50 w 140"/>
                  <a:gd name="T5" fmla="*/ 208 h 208"/>
                  <a:gd name="T6" fmla="*/ 140 w 140"/>
                  <a:gd name="T7" fmla="*/ 208 h 208"/>
                  <a:gd name="T8" fmla="*/ 140 w 140"/>
                  <a:gd name="T9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208">
                    <a:moveTo>
                      <a:pt x="140" y="0"/>
                    </a:moveTo>
                    <a:lnTo>
                      <a:pt x="0" y="0"/>
                    </a:lnTo>
                    <a:lnTo>
                      <a:pt x="50" y="208"/>
                    </a:lnTo>
                    <a:lnTo>
                      <a:pt x="140" y="208"/>
                    </a:lnTo>
                    <a:lnTo>
                      <a:pt x="14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îsḷîḑè"/>
              <p:cNvSpPr>
                <a:spLocks/>
              </p:cNvSpPr>
              <p:nvPr/>
            </p:nvSpPr>
            <p:spPr bwMode="auto">
              <a:xfrm>
                <a:off x="7548168" y="5737217"/>
                <a:ext cx="752227" cy="16121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ṩḷíďé"/>
              <p:cNvSpPr>
                <a:spLocks/>
              </p:cNvSpPr>
              <p:nvPr/>
            </p:nvSpPr>
            <p:spPr bwMode="auto">
              <a:xfrm>
                <a:off x="7548168" y="5737217"/>
                <a:ext cx="752227" cy="16121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íş1íḓé"/>
              <p:cNvSpPr>
                <a:spLocks/>
              </p:cNvSpPr>
              <p:nvPr/>
            </p:nvSpPr>
            <p:spPr bwMode="auto">
              <a:xfrm>
                <a:off x="7462199" y="5436326"/>
                <a:ext cx="838196" cy="300891"/>
              </a:xfrm>
              <a:custGeom>
                <a:avLst/>
                <a:gdLst>
                  <a:gd name="T0" fmla="*/ 156 w 156"/>
                  <a:gd name="T1" fmla="*/ 0 h 56"/>
                  <a:gd name="T2" fmla="*/ 0 w 156"/>
                  <a:gd name="T3" fmla="*/ 0 h 56"/>
                  <a:gd name="T4" fmla="*/ 0 w 156"/>
                  <a:gd name="T5" fmla="*/ 56 h 56"/>
                  <a:gd name="T6" fmla="*/ 16 w 156"/>
                  <a:gd name="T7" fmla="*/ 56 h 56"/>
                  <a:gd name="T8" fmla="*/ 156 w 156"/>
                  <a:gd name="T9" fmla="*/ 56 h 56"/>
                  <a:gd name="T10" fmla="*/ 156 w 15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6" h="56">
                    <a:moveTo>
                      <a:pt x="156" y="0"/>
                    </a:moveTo>
                    <a:lnTo>
                      <a:pt x="0" y="0"/>
                    </a:lnTo>
                    <a:lnTo>
                      <a:pt x="0" y="56"/>
                    </a:lnTo>
                    <a:lnTo>
                      <a:pt x="16" y="56"/>
                    </a:lnTo>
                    <a:lnTo>
                      <a:pt x="156" y="56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îŝlíḓe"/>
              <p:cNvSpPr>
                <a:spLocks/>
              </p:cNvSpPr>
              <p:nvPr/>
            </p:nvSpPr>
            <p:spPr bwMode="auto">
              <a:xfrm>
                <a:off x="7462199" y="5436326"/>
                <a:ext cx="838196" cy="300891"/>
              </a:xfrm>
              <a:custGeom>
                <a:avLst/>
                <a:gdLst>
                  <a:gd name="T0" fmla="*/ 156 w 156"/>
                  <a:gd name="T1" fmla="*/ 0 h 56"/>
                  <a:gd name="T2" fmla="*/ 0 w 156"/>
                  <a:gd name="T3" fmla="*/ 0 h 56"/>
                  <a:gd name="T4" fmla="*/ 0 w 156"/>
                  <a:gd name="T5" fmla="*/ 56 h 56"/>
                  <a:gd name="T6" fmla="*/ 16 w 156"/>
                  <a:gd name="T7" fmla="*/ 56 h 56"/>
                  <a:gd name="T8" fmla="*/ 156 w 156"/>
                  <a:gd name="T9" fmla="*/ 56 h 56"/>
                  <a:gd name="T10" fmla="*/ 156 w 15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6" h="56">
                    <a:moveTo>
                      <a:pt x="156" y="0"/>
                    </a:moveTo>
                    <a:lnTo>
                      <a:pt x="0" y="0"/>
                    </a:lnTo>
                    <a:lnTo>
                      <a:pt x="0" y="56"/>
                    </a:lnTo>
                    <a:lnTo>
                      <a:pt x="16" y="56"/>
                    </a:lnTo>
                    <a:lnTo>
                      <a:pt x="156" y="56"/>
                    </a:lnTo>
                    <a:lnTo>
                      <a:pt x="15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íSḷïḍè"/>
            <p:cNvSpPr/>
            <p:nvPr/>
          </p:nvSpPr>
          <p:spPr>
            <a:xfrm>
              <a:off x="2751043" y="2007011"/>
              <a:ext cx="703465" cy="70346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s1iďè"/>
            <p:cNvSpPr>
              <a:spLocks/>
            </p:cNvSpPr>
            <p:nvPr/>
          </p:nvSpPr>
          <p:spPr bwMode="auto">
            <a:xfrm>
              <a:off x="2857772" y="2104499"/>
              <a:ext cx="487818" cy="492911"/>
            </a:xfrm>
            <a:custGeom>
              <a:avLst/>
              <a:gdLst>
                <a:gd name="T0" fmla="*/ 138 w 306"/>
                <a:gd name="T1" fmla="*/ 226 h 309"/>
                <a:gd name="T2" fmla="*/ 149 w 306"/>
                <a:gd name="T3" fmla="*/ 229 h 309"/>
                <a:gd name="T4" fmla="*/ 198 w 306"/>
                <a:gd name="T5" fmla="*/ 216 h 309"/>
                <a:gd name="T6" fmla="*/ 226 w 306"/>
                <a:gd name="T7" fmla="*/ 169 h 309"/>
                <a:gd name="T8" fmla="*/ 215 w 306"/>
                <a:gd name="T9" fmla="*/ 147 h 309"/>
                <a:gd name="T10" fmla="*/ 171 w 306"/>
                <a:gd name="T11" fmla="*/ 209 h 309"/>
                <a:gd name="T12" fmla="*/ 138 w 306"/>
                <a:gd name="T13" fmla="*/ 226 h 309"/>
                <a:gd name="T14" fmla="*/ 80 w 306"/>
                <a:gd name="T15" fmla="*/ 107 h 309"/>
                <a:gd name="T16" fmla="*/ 142 w 306"/>
                <a:gd name="T17" fmla="*/ 15 h 309"/>
                <a:gd name="T18" fmla="*/ 164 w 306"/>
                <a:gd name="T19" fmla="*/ 16 h 309"/>
                <a:gd name="T20" fmla="*/ 225 w 306"/>
                <a:gd name="T21" fmla="*/ 107 h 309"/>
                <a:gd name="T22" fmla="*/ 241 w 306"/>
                <a:gd name="T23" fmla="*/ 153 h 309"/>
                <a:gd name="T24" fmla="*/ 193 w 306"/>
                <a:gd name="T25" fmla="*/ 237 h 309"/>
                <a:gd name="T26" fmla="*/ 112 w 306"/>
                <a:gd name="T27" fmla="*/ 237 h 309"/>
                <a:gd name="T28" fmla="*/ 65 w 306"/>
                <a:gd name="T29" fmla="*/ 153 h 309"/>
                <a:gd name="T30" fmla="*/ 80 w 306"/>
                <a:gd name="T31" fmla="*/ 107 h 309"/>
                <a:gd name="T32" fmla="*/ 153 w 306"/>
                <a:gd name="T33" fmla="*/ 277 h 309"/>
                <a:gd name="T34" fmla="*/ 238 w 306"/>
                <a:gd name="T35" fmla="*/ 257 h 309"/>
                <a:gd name="T36" fmla="*/ 237 w 306"/>
                <a:gd name="T37" fmla="*/ 226 h 309"/>
                <a:gd name="T38" fmla="*/ 234 w 306"/>
                <a:gd name="T39" fmla="*/ 224 h 309"/>
                <a:gd name="T40" fmla="*/ 246 w 306"/>
                <a:gd name="T41" fmla="*/ 205 h 309"/>
                <a:gd name="T42" fmla="*/ 295 w 306"/>
                <a:gd name="T43" fmla="*/ 260 h 309"/>
                <a:gd name="T44" fmla="*/ 252 w 306"/>
                <a:gd name="T45" fmla="*/ 294 h 309"/>
                <a:gd name="T46" fmla="*/ 153 w 306"/>
                <a:gd name="T47" fmla="*/ 309 h 309"/>
                <a:gd name="T48" fmla="*/ 53 w 306"/>
                <a:gd name="T49" fmla="*/ 294 h 309"/>
                <a:gd name="T50" fmla="*/ 10 w 306"/>
                <a:gd name="T51" fmla="*/ 260 h 309"/>
                <a:gd name="T52" fmla="*/ 60 w 306"/>
                <a:gd name="T53" fmla="*/ 205 h 309"/>
                <a:gd name="T54" fmla="*/ 71 w 306"/>
                <a:gd name="T55" fmla="*/ 224 h 309"/>
                <a:gd name="T56" fmla="*/ 69 w 306"/>
                <a:gd name="T57" fmla="*/ 226 h 309"/>
                <a:gd name="T58" fmla="*/ 67 w 306"/>
                <a:gd name="T59" fmla="*/ 257 h 309"/>
                <a:gd name="T60" fmla="*/ 153 w 306"/>
                <a:gd name="T61" fmla="*/ 277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6" h="309">
                  <a:moveTo>
                    <a:pt x="138" y="226"/>
                  </a:moveTo>
                  <a:cubicBezTo>
                    <a:pt x="141" y="227"/>
                    <a:pt x="145" y="229"/>
                    <a:pt x="149" y="229"/>
                  </a:cubicBezTo>
                  <a:cubicBezTo>
                    <a:pt x="164" y="232"/>
                    <a:pt x="182" y="227"/>
                    <a:pt x="198" y="216"/>
                  </a:cubicBezTo>
                  <a:cubicBezTo>
                    <a:pt x="215" y="204"/>
                    <a:pt x="226" y="186"/>
                    <a:pt x="226" y="169"/>
                  </a:cubicBezTo>
                  <a:cubicBezTo>
                    <a:pt x="226" y="160"/>
                    <a:pt x="220" y="151"/>
                    <a:pt x="215" y="147"/>
                  </a:cubicBezTo>
                  <a:cubicBezTo>
                    <a:pt x="210" y="170"/>
                    <a:pt x="193" y="193"/>
                    <a:pt x="171" y="209"/>
                  </a:cubicBezTo>
                  <a:cubicBezTo>
                    <a:pt x="160" y="216"/>
                    <a:pt x="149" y="222"/>
                    <a:pt x="138" y="226"/>
                  </a:cubicBezTo>
                  <a:close/>
                  <a:moveTo>
                    <a:pt x="80" y="107"/>
                  </a:moveTo>
                  <a:cubicBezTo>
                    <a:pt x="98" y="76"/>
                    <a:pt x="122" y="47"/>
                    <a:pt x="142" y="15"/>
                  </a:cubicBezTo>
                  <a:cubicBezTo>
                    <a:pt x="151" y="1"/>
                    <a:pt x="154" y="0"/>
                    <a:pt x="164" y="16"/>
                  </a:cubicBezTo>
                  <a:cubicBezTo>
                    <a:pt x="183" y="47"/>
                    <a:pt x="207" y="76"/>
                    <a:pt x="225" y="107"/>
                  </a:cubicBezTo>
                  <a:cubicBezTo>
                    <a:pt x="234" y="122"/>
                    <a:pt x="241" y="138"/>
                    <a:pt x="241" y="153"/>
                  </a:cubicBezTo>
                  <a:cubicBezTo>
                    <a:pt x="241" y="190"/>
                    <a:pt x="221" y="222"/>
                    <a:pt x="193" y="237"/>
                  </a:cubicBezTo>
                  <a:cubicBezTo>
                    <a:pt x="167" y="251"/>
                    <a:pt x="137" y="251"/>
                    <a:pt x="112" y="237"/>
                  </a:cubicBezTo>
                  <a:cubicBezTo>
                    <a:pt x="84" y="221"/>
                    <a:pt x="65" y="190"/>
                    <a:pt x="65" y="153"/>
                  </a:cubicBezTo>
                  <a:cubicBezTo>
                    <a:pt x="65" y="138"/>
                    <a:pt x="71" y="122"/>
                    <a:pt x="80" y="107"/>
                  </a:cubicBezTo>
                  <a:close/>
                  <a:moveTo>
                    <a:pt x="153" y="277"/>
                  </a:moveTo>
                  <a:cubicBezTo>
                    <a:pt x="178" y="277"/>
                    <a:pt x="218" y="273"/>
                    <a:pt x="238" y="257"/>
                  </a:cubicBezTo>
                  <a:cubicBezTo>
                    <a:pt x="251" y="247"/>
                    <a:pt x="250" y="236"/>
                    <a:pt x="237" y="226"/>
                  </a:cubicBezTo>
                  <a:cubicBezTo>
                    <a:pt x="236" y="226"/>
                    <a:pt x="235" y="225"/>
                    <a:pt x="234" y="224"/>
                  </a:cubicBezTo>
                  <a:cubicBezTo>
                    <a:pt x="239" y="218"/>
                    <a:pt x="243" y="212"/>
                    <a:pt x="246" y="205"/>
                  </a:cubicBezTo>
                  <a:cubicBezTo>
                    <a:pt x="267" y="213"/>
                    <a:pt x="306" y="232"/>
                    <a:pt x="295" y="260"/>
                  </a:cubicBezTo>
                  <a:cubicBezTo>
                    <a:pt x="289" y="277"/>
                    <a:pt x="268" y="288"/>
                    <a:pt x="252" y="294"/>
                  </a:cubicBezTo>
                  <a:cubicBezTo>
                    <a:pt x="225" y="304"/>
                    <a:pt x="189" y="309"/>
                    <a:pt x="153" y="309"/>
                  </a:cubicBezTo>
                  <a:cubicBezTo>
                    <a:pt x="116" y="309"/>
                    <a:pt x="80" y="304"/>
                    <a:pt x="53" y="294"/>
                  </a:cubicBezTo>
                  <a:cubicBezTo>
                    <a:pt x="38" y="288"/>
                    <a:pt x="16" y="277"/>
                    <a:pt x="10" y="260"/>
                  </a:cubicBezTo>
                  <a:cubicBezTo>
                    <a:pt x="0" y="232"/>
                    <a:pt x="38" y="213"/>
                    <a:pt x="60" y="205"/>
                  </a:cubicBezTo>
                  <a:cubicBezTo>
                    <a:pt x="63" y="212"/>
                    <a:pt x="67" y="218"/>
                    <a:pt x="71" y="224"/>
                  </a:cubicBezTo>
                  <a:cubicBezTo>
                    <a:pt x="70" y="225"/>
                    <a:pt x="70" y="226"/>
                    <a:pt x="69" y="226"/>
                  </a:cubicBezTo>
                  <a:cubicBezTo>
                    <a:pt x="56" y="236"/>
                    <a:pt x="54" y="247"/>
                    <a:pt x="67" y="257"/>
                  </a:cubicBezTo>
                  <a:cubicBezTo>
                    <a:pt x="88" y="273"/>
                    <a:pt x="128" y="277"/>
                    <a:pt x="153" y="27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ṩlïdè"/>
            <p:cNvSpPr/>
            <p:nvPr/>
          </p:nvSpPr>
          <p:spPr>
            <a:xfrm>
              <a:off x="2751043" y="3276607"/>
              <a:ext cx="703465" cy="70346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ïṣlîḑè"/>
            <p:cNvGrpSpPr/>
            <p:nvPr/>
          </p:nvGrpSpPr>
          <p:grpSpPr>
            <a:xfrm>
              <a:off x="2892724" y="3465073"/>
              <a:ext cx="425250" cy="326953"/>
              <a:chOff x="2849564" y="3636963"/>
              <a:chExt cx="315912" cy="242888"/>
            </a:xfrm>
            <a:solidFill>
              <a:schemeClr val="bg1"/>
            </a:solidFill>
          </p:grpSpPr>
          <p:sp>
            <p:nvSpPr>
              <p:cNvPr id="18" name="ïsļïdè"/>
              <p:cNvSpPr>
                <a:spLocks/>
              </p:cNvSpPr>
              <p:nvPr/>
            </p:nvSpPr>
            <p:spPr bwMode="auto">
              <a:xfrm>
                <a:off x="2849564" y="3671888"/>
                <a:ext cx="298450" cy="207963"/>
              </a:xfrm>
              <a:custGeom>
                <a:avLst/>
                <a:gdLst>
                  <a:gd name="T0" fmla="*/ 103 w 112"/>
                  <a:gd name="T1" fmla="*/ 78 h 78"/>
                  <a:gd name="T2" fmla="*/ 9 w 112"/>
                  <a:gd name="T3" fmla="*/ 78 h 78"/>
                  <a:gd name="T4" fmla="*/ 0 w 112"/>
                  <a:gd name="T5" fmla="*/ 69 h 78"/>
                  <a:gd name="T6" fmla="*/ 0 w 112"/>
                  <a:gd name="T7" fmla="*/ 8 h 78"/>
                  <a:gd name="T8" fmla="*/ 9 w 112"/>
                  <a:gd name="T9" fmla="*/ 0 h 78"/>
                  <a:gd name="T10" fmla="*/ 42 w 112"/>
                  <a:gd name="T11" fmla="*/ 0 h 78"/>
                  <a:gd name="T12" fmla="*/ 46 w 112"/>
                  <a:gd name="T13" fmla="*/ 4 h 78"/>
                  <a:gd name="T14" fmla="*/ 42 w 112"/>
                  <a:gd name="T15" fmla="*/ 8 h 78"/>
                  <a:gd name="T16" fmla="*/ 9 w 112"/>
                  <a:gd name="T17" fmla="*/ 8 h 78"/>
                  <a:gd name="T18" fmla="*/ 8 w 112"/>
                  <a:gd name="T19" fmla="*/ 8 h 78"/>
                  <a:gd name="T20" fmla="*/ 8 w 112"/>
                  <a:gd name="T21" fmla="*/ 69 h 78"/>
                  <a:gd name="T22" fmla="*/ 9 w 112"/>
                  <a:gd name="T23" fmla="*/ 70 h 78"/>
                  <a:gd name="T24" fmla="*/ 103 w 112"/>
                  <a:gd name="T25" fmla="*/ 70 h 78"/>
                  <a:gd name="T26" fmla="*/ 104 w 112"/>
                  <a:gd name="T27" fmla="*/ 69 h 78"/>
                  <a:gd name="T28" fmla="*/ 104 w 112"/>
                  <a:gd name="T29" fmla="*/ 43 h 78"/>
                  <a:gd name="T30" fmla="*/ 108 w 112"/>
                  <a:gd name="T31" fmla="*/ 39 h 78"/>
                  <a:gd name="T32" fmla="*/ 112 w 112"/>
                  <a:gd name="T33" fmla="*/ 43 h 78"/>
                  <a:gd name="T34" fmla="*/ 112 w 112"/>
                  <a:gd name="T35" fmla="*/ 69 h 78"/>
                  <a:gd name="T36" fmla="*/ 103 w 112"/>
                  <a:gd name="T37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2" h="78">
                    <a:moveTo>
                      <a:pt x="103" y="78"/>
                    </a:moveTo>
                    <a:cubicBezTo>
                      <a:pt x="9" y="78"/>
                      <a:pt x="9" y="78"/>
                      <a:pt x="9" y="78"/>
                    </a:cubicBezTo>
                    <a:cubicBezTo>
                      <a:pt x="4" y="78"/>
                      <a:pt x="0" y="74"/>
                      <a:pt x="0" y="6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6" y="1"/>
                      <a:pt x="46" y="4"/>
                    </a:cubicBezTo>
                    <a:cubicBezTo>
                      <a:pt x="46" y="6"/>
                      <a:pt x="44" y="8"/>
                      <a:pt x="42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70"/>
                      <a:pt x="8" y="70"/>
                      <a:pt x="9" y="70"/>
                    </a:cubicBezTo>
                    <a:cubicBezTo>
                      <a:pt x="103" y="70"/>
                      <a:pt x="103" y="70"/>
                      <a:pt x="103" y="70"/>
                    </a:cubicBezTo>
                    <a:cubicBezTo>
                      <a:pt x="103" y="70"/>
                      <a:pt x="104" y="70"/>
                      <a:pt x="104" y="69"/>
                    </a:cubicBezTo>
                    <a:cubicBezTo>
                      <a:pt x="104" y="43"/>
                      <a:pt x="104" y="43"/>
                      <a:pt x="104" y="43"/>
                    </a:cubicBezTo>
                    <a:cubicBezTo>
                      <a:pt x="104" y="41"/>
                      <a:pt x="105" y="39"/>
                      <a:pt x="108" y="39"/>
                    </a:cubicBezTo>
                    <a:cubicBezTo>
                      <a:pt x="110" y="39"/>
                      <a:pt x="112" y="41"/>
                      <a:pt x="112" y="43"/>
                    </a:cubicBezTo>
                    <a:cubicBezTo>
                      <a:pt x="112" y="69"/>
                      <a:pt x="112" y="69"/>
                      <a:pt x="112" y="69"/>
                    </a:cubicBezTo>
                    <a:cubicBezTo>
                      <a:pt x="112" y="74"/>
                      <a:pt x="108" y="78"/>
                      <a:pt x="103" y="7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$ḻîḍè"/>
              <p:cNvSpPr>
                <a:spLocks/>
              </p:cNvSpPr>
              <p:nvPr/>
            </p:nvSpPr>
            <p:spPr bwMode="auto">
              <a:xfrm>
                <a:off x="2943226" y="3636963"/>
                <a:ext cx="222250" cy="200025"/>
              </a:xfrm>
              <a:custGeom>
                <a:avLst/>
                <a:gdLst>
                  <a:gd name="T0" fmla="*/ 46 w 83"/>
                  <a:gd name="T1" fmla="*/ 58 h 75"/>
                  <a:gd name="T2" fmla="*/ 83 w 83"/>
                  <a:gd name="T3" fmla="*/ 29 h 75"/>
                  <a:gd name="T4" fmla="*/ 46 w 83"/>
                  <a:gd name="T5" fmla="*/ 0 h 75"/>
                  <a:gd name="T6" fmla="*/ 46 w 83"/>
                  <a:gd name="T7" fmla="*/ 20 h 75"/>
                  <a:gd name="T8" fmla="*/ 0 w 83"/>
                  <a:gd name="T9" fmla="*/ 75 h 75"/>
                  <a:gd name="T10" fmla="*/ 46 w 83"/>
                  <a:gd name="T11" fmla="*/ 40 h 75"/>
                  <a:gd name="T12" fmla="*/ 46 w 83"/>
                  <a:gd name="T13" fmla="*/ 58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75">
                    <a:moveTo>
                      <a:pt x="46" y="58"/>
                    </a:moveTo>
                    <a:cubicBezTo>
                      <a:pt x="83" y="29"/>
                      <a:pt x="83" y="29"/>
                      <a:pt x="83" y="29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10" y="21"/>
                      <a:pt x="0" y="38"/>
                      <a:pt x="0" y="75"/>
                    </a:cubicBezTo>
                    <a:cubicBezTo>
                      <a:pt x="15" y="43"/>
                      <a:pt x="30" y="41"/>
                      <a:pt x="46" y="40"/>
                    </a:cubicBezTo>
                    <a:cubicBezTo>
                      <a:pt x="46" y="58"/>
                      <a:pt x="46" y="58"/>
                      <a:pt x="46" y="58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2" name="íśḷîde"/>
            <p:cNvGrpSpPr/>
            <p:nvPr/>
          </p:nvGrpSpPr>
          <p:grpSpPr>
            <a:xfrm>
              <a:off x="3647728" y="3276607"/>
              <a:ext cx="2755373" cy="751070"/>
              <a:chOff x="8689521" y="2412324"/>
              <a:chExt cx="2755373" cy="751070"/>
            </a:xfrm>
          </p:grpSpPr>
          <p:sp>
            <p:nvSpPr>
              <p:cNvPr id="16" name="isľîḋé"/>
              <p:cNvSpPr txBox="1"/>
              <p:nvPr/>
            </p:nvSpPr>
            <p:spPr>
              <a:xfrm>
                <a:off x="8689522" y="2412324"/>
                <a:ext cx="2755372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0">
                <a:normAutofit fontScale="92500" lnSpcReduction="20000"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600" b="1"/>
                  <a:t>标题文本预设</a:t>
                </a:r>
              </a:p>
            </p:txBody>
          </p:sp>
          <p:sp>
            <p:nvSpPr>
              <p:cNvPr id="17" name="íṣḻíḍê"/>
              <p:cNvSpPr/>
              <p:nvPr/>
            </p:nvSpPr>
            <p:spPr>
              <a:xfrm>
                <a:off x="8689521" y="2642354"/>
                <a:ext cx="2755373" cy="521040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/>
                  <a:t>点击此处更换文本</a:t>
                </a:r>
                <a:br>
                  <a:rPr lang="zh-CN" altLang="en-US" sz="1100" dirty="0"/>
                </a:br>
                <a:r>
                  <a:rPr lang="zh-CN" altLang="en-US" sz="1100" dirty="0"/>
                  <a:t>（建议使用主题字体）</a:t>
                </a:r>
              </a:p>
            </p:txBody>
          </p:sp>
        </p:grpSp>
        <p:grpSp>
          <p:nvGrpSpPr>
            <p:cNvPr id="13" name="íṡ1ïḋê"/>
            <p:cNvGrpSpPr/>
            <p:nvPr/>
          </p:nvGrpSpPr>
          <p:grpSpPr>
            <a:xfrm>
              <a:off x="3678695" y="4506793"/>
              <a:ext cx="2755373" cy="751070"/>
              <a:chOff x="8689521" y="2412324"/>
              <a:chExt cx="2755373" cy="751070"/>
            </a:xfrm>
          </p:grpSpPr>
          <p:sp>
            <p:nvSpPr>
              <p:cNvPr id="14" name="îs1ïde"/>
              <p:cNvSpPr txBox="1"/>
              <p:nvPr/>
            </p:nvSpPr>
            <p:spPr>
              <a:xfrm>
                <a:off x="8689522" y="2412324"/>
                <a:ext cx="2755372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0">
                <a:normAutofit fontScale="92500" lnSpcReduction="20000"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600" b="1"/>
                  <a:t>标题文本预设</a:t>
                </a:r>
              </a:p>
            </p:txBody>
          </p:sp>
          <p:sp>
            <p:nvSpPr>
              <p:cNvPr id="15" name="íṣļïḓé"/>
              <p:cNvSpPr/>
              <p:nvPr/>
            </p:nvSpPr>
            <p:spPr>
              <a:xfrm>
                <a:off x="8689521" y="2642354"/>
                <a:ext cx="2755373" cy="521040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/>
                  <a:t>点击此处更换文本</a:t>
                </a:r>
                <a:br>
                  <a:rPr lang="zh-CN" altLang="en-US" sz="1100" dirty="0"/>
                </a:br>
                <a:r>
                  <a:rPr lang="zh-CN" altLang="en-US" sz="1100" dirty="0"/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8674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b2c91bca-2197-46e4-85e7-a1e19b3d25c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316451" y="1027296"/>
            <a:ext cx="7527099" cy="3660407"/>
            <a:chOff x="1579741" y="1232756"/>
            <a:chExt cx="9032518" cy="4392488"/>
          </a:xfrm>
        </p:grpSpPr>
        <p:grpSp>
          <p:nvGrpSpPr>
            <p:cNvPr id="4" name="îslîďê"/>
            <p:cNvGrpSpPr/>
            <p:nvPr/>
          </p:nvGrpSpPr>
          <p:grpSpPr>
            <a:xfrm>
              <a:off x="4642859" y="1232756"/>
              <a:ext cx="2917667" cy="4392488"/>
              <a:chOff x="4642859" y="1232756"/>
              <a:chExt cx="2917667" cy="4392488"/>
            </a:xfrm>
          </p:grpSpPr>
          <p:sp>
            <p:nvSpPr>
              <p:cNvPr id="17" name="ïsľïdè"/>
              <p:cNvSpPr/>
              <p:nvPr/>
            </p:nvSpPr>
            <p:spPr bwMode="auto">
              <a:xfrm rot="6138628">
                <a:off x="5626785" y="3101231"/>
                <a:ext cx="2930337" cy="613750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100000"/>
                </a:schemeClr>
              </a:solidFill>
              <a:ln w="76200">
                <a:solidFill>
                  <a:schemeClr val="bg1">
                    <a:lumMod val="9500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şḻîde"/>
              <p:cNvSpPr/>
              <p:nvPr/>
            </p:nvSpPr>
            <p:spPr bwMode="auto">
              <a:xfrm rot="5200262">
                <a:off x="5190746" y="2802065"/>
                <a:ext cx="3154900" cy="613750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lumMod val="100000"/>
                </a:schemeClr>
              </a:solidFill>
              <a:ln w="76200">
                <a:solidFill>
                  <a:schemeClr val="bg1">
                    <a:lumMod val="9500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Slíďè"/>
              <p:cNvSpPr/>
              <p:nvPr/>
            </p:nvSpPr>
            <p:spPr bwMode="auto">
              <a:xfrm rot="4124492">
                <a:off x="4719111" y="2563264"/>
                <a:ext cx="3274766" cy="613750"/>
              </a:xfrm>
              <a:prstGeom prst="roundRect">
                <a:avLst>
                  <a:gd name="adj" fmla="val 50000"/>
                </a:avLst>
              </a:prstGeom>
              <a:solidFill>
                <a:schemeClr val="accent2">
                  <a:lumMod val="100000"/>
                </a:schemeClr>
              </a:solidFill>
              <a:ln w="76200">
                <a:solidFill>
                  <a:schemeClr val="bg1">
                    <a:lumMod val="9500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ïṧ1iḓè"/>
              <p:cNvSpPr/>
              <p:nvPr/>
            </p:nvSpPr>
            <p:spPr bwMode="auto">
              <a:xfrm>
                <a:off x="4642859" y="3101922"/>
                <a:ext cx="2523295" cy="2523322"/>
              </a:xfrm>
              <a:custGeom>
                <a:avLst/>
                <a:gdLst>
                  <a:gd name="connsiteX0" fmla="*/ 1104687 w 2232362"/>
                  <a:gd name="connsiteY0" fmla="*/ 54 h 2232385"/>
                  <a:gd name="connsiteX1" fmla="*/ 1945531 w 2232362"/>
                  <a:gd name="connsiteY1" fmla="*/ 369173 h 2232385"/>
                  <a:gd name="connsiteX2" fmla="*/ 2019450 w 2232362"/>
                  <a:gd name="connsiteY2" fmla="*/ 1771858 h 2232385"/>
                  <a:gd name="connsiteX3" fmla="*/ 662856 w 2232362"/>
                  <a:gd name="connsiteY3" fmla="*/ 2136059 h 2232385"/>
                  <a:gd name="connsiteX4" fmla="*/ 8215 w 2232362"/>
                  <a:gd name="connsiteY4" fmla="*/ 981601 h 2232385"/>
                  <a:gd name="connsiteX5" fmla="*/ 20002 w 2232362"/>
                  <a:gd name="connsiteY5" fmla="*/ 910872 h 2232385"/>
                  <a:gd name="connsiteX6" fmla="*/ 22287 w 2232362"/>
                  <a:gd name="connsiteY6" fmla="*/ 888201 h 2232385"/>
                  <a:gd name="connsiteX7" fmla="*/ 295712 w 2232362"/>
                  <a:gd name="connsiteY7" fmla="*/ 665353 h 2232385"/>
                  <a:gd name="connsiteX8" fmla="*/ 574807 w 2232362"/>
                  <a:gd name="connsiteY8" fmla="*/ 944448 h 2232385"/>
                  <a:gd name="connsiteX9" fmla="*/ 569174 w 2232362"/>
                  <a:gd name="connsiteY9" fmla="*/ 1000327 h 2232385"/>
                  <a:gd name="connsiteX10" fmla="*/ 570277 w 2232362"/>
                  <a:gd name="connsiteY10" fmla="*/ 1000560 h 2232385"/>
                  <a:gd name="connsiteX11" fmla="*/ 889545 w 2232362"/>
                  <a:gd name="connsiteY11" fmla="*/ 1626112 h 2232385"/>
                  <a:gd name="connsiteX12" fmla="*/ 1567842 w 2232362"/>
                  <a:gd name="connsiteY12" fmla="*/ 1444012 h 2232385"/>
                  <a:gd name="connsiteX13" fmla="*/ 1530882 w 2232362"/>
                  <a:gd name="connsiteY13" fmla="*/ 742669 h 2232385"/>
                  <a:gd name="connsiteX14" fmla="*/ 837202 w 2232362"/>
                  <a:gd name="connsiteY14" fmla="*/ 632870 h 2232385"/>
                  <a:gd name="connsiteX15" fmla="*/ 836586 w 2232362"/>
                  <a:gd name="connsiteY15" fmla="*/ 631802 h 2232385"/>
                  <a:gd name="connsiteX16" fmla="*/ 822840 w 2232362"/>
                  <a:gd name="connsiteY16" fmla="*/ 639264 h 2232385"/>
                  <a:gd name="connsiteX17" fmla="*/ 714203 w 2232362"/>
                  <a:gd name="connsiteY17" fmla="*/ 661196 h 2232385"/>
                  <a:gd name="connsiteX18" fmla="*/ 435108 w 2232362"/>
                  <a:gd name="connsiteY18" fmla="*/ 382101 h 2232385"/>
                  <a:gd name="connsiteX19" fmla="*/ 558158 w 2232362"/>
                  <a:gd name="connsiteY19" fmla="*/ 150671 h 2232385"/>
                  <a:gd name="connsiteX20" fmla="*/ 558650 w 2232362"/>
                  <a:gd name="connsiteY20" fmla="*/ 150404 h 2232385"/>
                  <a:gd name="connsiteX21" fmla="*/ 558171 w 2232362"/>
                  <a:gd name="connsiteY21" fmla="*/ 149574 h 2232385"/>
                  <a:gd name="connsiteX22" fmla="*/ 1104687 w 2232362"/>
                  <a:gd name="connsiteY22" fmla="*/ 54 h 2232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32362" h="2232385">
                    <a:moveTo>
                      <a:pt x="1104687" y="54"/>
                    </a:moveTo>
                    <a:cubicBezTo>
                      <a:pt x="1416539" y="-3035"/>
                      <a:pt x="1725128" y="124486"/>
                      <a:pt x="1945531" y="369173"/>
                    </a:cubicBezTo>
                    <a:cubicBezTo>
                      <a:pt x="2298176" y="760672"/>
                      <a:pt x="2328993" y="1345463"/>
                      <a:pt x="2019450" y="1771858"/>
                    </a:cubicBezTo>
                    <a:cubicBezTo>
                      <a:pt x="1709907" y="2198254"/>
                      <a:pt x="1144333" y="2350092"/>
                      <a:pt x="662856" y="2136059"/>
                    </a:cubicBezTo>
                    <a:cubicBezTo>
                      <a:pt x="211471" y="1935403"/>
                      <a:pt x="-50714" y="1464429"/>
                      <a:pt x="8215" y="981601"/>
                    </a:cubicBezTo>
                    <a:lnTo>
                      <a:pt x="20002" y="910872"/>
                    </a:lnTo>
                    <a:lnTo>
                      <a:pt x="22287" y="888201"/>
                    </a:lnTo>
                    <a:cubicBezTo>
                      <a:pt x="48312" y="761022"/>
                      <a:pt x="160840" y="665353"/>
                      <a:pt x="295712" y="665353"/>
                    </a:cubicBezTo>
                    <a:cubicBezTo>
                      <a:pt x="449852" y="665353"/>
                      <a:pt x="574807" y="790308"/>
                      <a:pt x="574807" y="944448"/>
                    </a:cubicBezTo>
                    <a:lnTo>
                      <a:pt x="569174" y="1000327"/>
                    </a:lnTo>
                    <a:lnTo>
                      <a:pt x="570277" y="1000560"/>
                    </a:lnTo>
                    <a:cubicBezTo>
                      <a:pt x="515701" y="1258298"/>
                      <a:pt x="648806" y="1519096"/>
                      <a:pt x="889545" y="1626112"/>
                    </a:cubicBezTo>
                    <a:cubicBezTo>
                      <a:pt x="1130283" y="1733129"/>
                      <a:pt x="1413071" y="1657210"/>
                      <a:pt x="1567842" y="1444012"/>
                    </a:cubicBezTo>
                    <a:cubicBezTo>
                      <a:pt x="1722613" y="1230814"/>
                      <a:pt x="1707205" y="938419"/>
                      <a:pt x="1530882" y="742669"/>
                    </a:cubicBezTo>
                    <a:cubicBezTo>
                      <a:pt x="1354560" y="546919"/>
                      <a:pt x="1065359" y="501143"/>
                      <a:pt x="837202" y="632870"/>
                    </a:cubicBezTo>
                    <a:lnTo>
                      <a:pt x="836586" y="631802"/>
                    </a:lnTo>
                    <a:lnTo>
                      <a:pt x="822840" y="639264"/>
                    </a:lnTo>
                    <a:cubicBezTo>
                      <a:pt x="789449" y="653386"/>
                      <a:pt x="752738" y="661196"/>
                      <a:pt x="714203" y="661196"/>
                    </a:cubicBezTo>
                    <a:cubicBezTo>
                      <a:pt x="560063" y="661196"/>
                      <a:pt x="435108" y="536241"/>
                      <a:pt x="435108" y="382101"/>
                    </a:cubicBezTo>
                    <a:cubicBezTo>
                      <a:pt x="435108" y="285764"/>
                      <a:pt x="483919" y="200827"/>
                      <a:pt x="558158" y="150671"/>
                    </a:cubicBezTo>
                    <a:lnTo>
                      <a:pt x="558650" y="150404"/>
                    </a:lnTo>
                    <a:lnTo>
                      <a:pt x="558171" y="149574"/>
                    </a:lnTo>
                    <a:cubicBezTo>
                      <a:pt x="729289" y="50779"/>
                      <a:pt x="917575" y="1907"/>
                      <a:pt x="1104687" y="5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6200">
                <a:solidFill>
                  <a:schemeClr val="bg1">
                    <a:lumMod val="9500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ïṧḷïḋè"/>
              <p:cNvSpPr>
                <a:spLocks/>
              </p:cNvSpPr>
              <p:nvPr/>
            </p:nvSpPr>
            <p:spPr bwMode="auto">
              <a:xfrm>
                <a:off x="5666720" y="4125796"/>
                <a:ext cx="475573" cy="475574"/>
              </a:xfrm>
              <a:custGeom>
                <a:avLst/>
                <a:gdLst>
                  <a:gd name="T0" fmla="+- 0 10800 98"/>
                  <a:gd name="T1" fmla="*/ T0 w 21404"/>
                  <a:gd name="T2" fmla="+- 0 10864 128"/>
                  <a:gd name="T3" fmla="*/ 10864 h 21472"/>
                  <a:gd name="T4" fmla="+- 0 10800 98"/>
                  <a:gd name="T5" fmla="*/ T4 w 21404"/>
                  <a:gd name="T6" fmla="+- 0 10864 128"/>
                  <a:gd name="T7" fmla="*/ 10864 h 21472"/>
                  <a:gd name="T8" fmla="+- 0 10800 98"/>
                  <a:gd name="T9" fmla="*/ T8 w 21404"/>
                  <a:gd name="T10" fmla="+- 0 10864 128"/>
                  <a:gd name="T11" fmla="*/ 10864 h 21472"/>
                  <a:gd name="T12" fmla="+- 0 10800 98"/>
                  <a:gd name="T13" fmla="*/ T12 w 21404"/>
                  <a:gd name="T14" fmla="+- 0 10864 128"/>
                  <a:gd name="T15" fmla="*/ 10864 h 21472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04" h="21472">
                    <a:moveTo>
                      <a:pt x="3386" y="13932"/>
                    </a:moveTo>
                    <a:cubicBezTo>
                      <a:pt x="4126" y="16483"/>
                      <a:pt x="4518" y="17503"/>
                      <a:pt x="6826" y="18467"/>
                    </a:cubicBezTo>
                    <a:cubicBezTo>
                      <a:pt x="8742" y="19998"/>
                      <a:pt x="9918" y="21472"/>
                      <a:pt x="10702" y="21472"/>
                    </a:cubicBezTo>
                    <a:cubicBezTo>
                      <a:pt x="11486" y="21472"/>
                      <a:pt x="12662" y="19998"/>
                      <a:pt x="14578" y="18978"/>
                    </a:cubicBezTo>
                    <a:cubicBezTo>
                      <a:pt x="16886" y="17503"/>
                      <a:pt x="16102" y="17503"/>
                      <a:pt x="16886" y="14499"/>
                    </a:cubicBezTo>
                    <a:cubicBezTo>
                      <a:pt x="10702" y="18467"/>
                      <a:pt x="10702" y="18467"/>
                      <a:pt x="10702" y="18467"/>
                    </a:cubicBezTo>
                    <a:lnTo>
                      <a:pt x="3386" y="13932"/>
                    </a:lnTo>
                    <a:close/>
                    <a:moveTo>
                      <a:pt x="21110" y="6902"/>
                    </a:moveTo>
                    <a:cubicBezTo>
                      <a:pt x="11834" y="382"/>
                      <a:pt x="11834" y="382"/>
                      <a:pt x="11834" y="382"/>
                    </a:cubicBezTo>
                    <a:cubicBezTo>
                      <a:pt x="11486" y="-128"/>
                      <a:pt x="10310" y="-128"/>
                      <a:pt x="9526" y="382"/>
                    </a:cubicBezTo>
                    <a:cubicBezTo>
                      <a:pt x="294" y="6902"/>
                      <a:pt x="294" y="6902"/>
                      <a:pt x="294" y="6902"/>
                    </a:cubicBezTo>
                    <a:cubicBezTo>
                      <a:pt x="-98" y="7412"/>
                      <a:pt x="-98" y="7922"/>
                      <a:pt x="294" y="8943"/>
                    </a:cubicBezTo>
                    <a:cubicBezTo>
                      <a:pt x="9526" y="15463"/>
                      <a:pt x="9526" y="15463"/>
                      <a:pt x="9526" y="15463"/>
                    </a:cubicBezTo>
                    <a:cubicBezTo>
                      <a:pt x="10310" y="15973"/>
                      <a:pt x="11486" y="15973"/>
                      <a:pt x="11834" y="15463"/>
                    </a:cubicBezTo>
                    <a:cubicBezTo>
                      <a:pt x="17670" y="10927"/>
                      <a:pt x="17670" y="10927"/>
                      <a:pt x="17670" y="10927"/>
                    </a:cubicBezTo>
                    <a:cubicBezTo>
                      <a:pt x="11486" y="8943"/>
                      <a:pt x="11486" y="8943"/>
                      <a:pt x="11486" y="8943"/>
                    </a:cubicBezTo>
                    <a:cubicBezTo>
                      <a:pt x="11094" y="8943"/>
                      <a:pt x="11094" y="9396"/>
                      <a:pt x="10702" y="9396"/>
                    </a:cubicBezTo>
                    <a:cubicBezTo>
                      <a:pt x="9526" y="9396"/>
                      <a:pt x="8742" y="8433"/>
                      <a:pt x="8742" y="7412"/>
                    </a:cubicBezTo>
                    <a:cubicBezTo>
                      <a:pt x="8742" y="6902"/>
                      <a:pt x="9526" y="5938"/>
                      <a:pt x="10702" y="5938"/>
                    </a:cubicBezTo>
                    <a:cubicBezTo>
                      <a:pt x="11486" y="5938"/>
                      <a:pt x="12270" y="6392"/>
                      <a:pt x="12662" y="6902"/>
                    </a:cubicBezTo>
                    <a:cubicBezTo>
                      <a:pt x="19194" y="9907"/>
                      <a:pt x="19194" y="9907"/>
                      <a:pt x="19194" y="9907"/>
                    </a:cubicBezTo>
                    <a:cubicBezTo>
                      <a:pt x="21110" y="8943"/>
                      <a:pt x="21110" y="8943"/>
                      <a:pt x="21110" y="8943"/>
                    </a:cubicBezTo>
                    <a:cubicBezTo>
                      <a:pt x="21502" y="7922"/>
                      <a:pt x="21502" y="7412"/>
                      <a:pt x="21110" y="6902"/>
                    </a:cubicBezTo>
                    <a:close/>
                    <a:moveTo>
                      <a:pt x="18410" y="19488"/>
                    </a:moveTo>
                    <a:cubicBezTo>
                      <a:pt x="18018" y="19998"/>
                      <a:pt x="19586" y="20508"/>
                      <a:pt x="19978" y="18978"/>
                    </a:cubicBezTo>
                    <a:cubicBezTo>
                      <a:pt x="20326" y="11948"/>
                      <a:pt x="19194" y="9907"/>
                      <a:pt x="19194" y="9907"/>
                    </a:cubicBezTo>
                    <a:cubicBezTo>
                      <a:pt x="17670" y="10927"/>
                      <a:pt x="17670" y="10927"/>
                      <a:pt x="17670" y="10927"/>
                    </a:cubicBezTo>
                    <a:cubicBezTo>
                      <a:pt x="17670" y="10927"/>
                      <a:pt x="19194" y="12458"/>
                      <a:pt x="18410" y="19488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ṣ1ïḓê"/>
              <p:cNvSpPr/>
              <p:nvPr/>
            </p:nvSpPr>
            <p:spPr bwMode="auto">
              <a:xfrm>
                <a:off x="4764465" y="3959892"/>
                <a:ext cx="405597" cy="403691"/>
              </a:xfrm>
              <a:custGeom>
                <a:avLst/>
                <a:gdLst>
                  <a:gd name="connsiteX0" fmla="*/ 106363 w 338138"/>
                  <a:gd name="connsiteY0" fmla="*/ 188912 h 336550"/>
                  <a:gd name="connsiteX1" fmla="*/ 106363 w 338138"/>
                  <a:gd name="connsiteY1" fmla="*/ 190500 h 336550"/>
                  <a:gd name="connsiteX2" fmla="*/ 107951 w 338138"/>
                  <a:gd name="connsiteY2" fmla="*/ 190500 h 336550"/>
                  <a:gd name="connsiteX3" fmla="*/ 107951 w 338138"/>
                  <a:gd name="connsiteY3" fmla="*/ 188912 h 336550"/>
                  <a:gd name="connsiteX4" fmla="*/ 169863 w 338138"/>
                  <a:gd name="connsiteY4" fmla="*/ 96837 h 336550"/>
                  <a:gd name="connsiteX5" fmla="*/ 98425 w 338138"/>
                  <a:gd name="connsiteY5" fmla="*/ 168275 h 336550"/>
                  <a:gd name="connsiteX6" fmla="*/ 115888 w 338138"/>
                  <a:gd name="connsiteY6" fmla="*/ 168275 h 336550"/>
                  <a:gd name="connsiteX7" fmla="*/ 115888 w 338138"/>
                  <a:gd name="connsiteY7" fmla="*/ 242887 h 336550"/>
                  <a:gd name="connsiteX8" fmla="*/ 222251 w 338138"/>
                  <a:gd name="connsiteY8" fmla="*/ 242887 h 336550"/>
                  <a:gd name="connsiteX9" fmla="*/ 222251 w 338138"/>
                  <a:gd name="connsiteY9" fmla="*/ 168275 h 336550"/>
                  <a:gd name="connsiteX10" fmla="*/ 239713 w 338138"/>
                  <a:gd name="connsiteY10" fmla="*/ 168275 h 336550"/>
                  <a:gd name="connsiteX11" fmla="*/ 166416 w 338138"/>
                  <a:gd name="connsiteY11" fmla="*/ 85183 h 336550"/>
                  <a:gd name="connsiteX12" fmla="*/ 171724 w 338138"/>
                  <a:gd name="connsiteY12" fmla="*/ 85183 h 336550"/>
                  <a:gd name="connsiteX13" fmla="*/ 246039 w 338138"/>
                  <a:gd name="connsiteY13" fmla="*/ 157606 h 336550"/>
                  <a:gd name="connsiteX14" fmla="*/ 254001 w 338138"/>
                  <a:gd name="connsiteY14" fmla="*/ 168140 h 336550"/>
                  <a:gd name="connsiteX15" fmla="*/ 243385 w 338138"/>
                  <a:gd name="connsiteY15" fmla="*/ 178674 h 336550"/>
                  <a:gd name="connsiteX16" fmla="*/ 232768 w 338138"/>
                  <a:gd name="connsiteY16" fmla="*/ 178674 h 336550"/>
                  <a:gd name="connsiteX17" fmla="*/ 232768 w 338138"/>
                  <a:gd name="connsiteY17" fmla="*/ 241879 h 336550"/>
                  <a:gd name="connsiteX18" fmla="*/ 222152 w 338138"/>
                  <a:gd name="connsiteY18" fmla="*/ 252413 h 336550"/>
                  <a:gd name="connsiteX19" fmla="*/ 115987 w 338138"/>
                  <a:gd name="connsiteY19" fmla="*/ 252413 h 336550"/>
                  <a:gd name="connsiteX20" fmla="*/ 105371 w 338138"/>
                  <a:gd name="connsiteY20" fmla="*/ 241879 h 336550"/>
                  <a:gd name="connsiteX21" fmla="*/ 105371 w 338138"/>
                  <a:gd name="connsiteY21" fmla="*/ 178674 h 336550"/>
                  <a:gd name="connsiteX22" fmla="*/ 94754 w 338138"/>
                  <a:gd name="connsiteY22" fmla="*/ 178674 h 336550"/>
                  <a:gd name="connsiteX23" fmla="*/ 84138 w 338138"/>
                  <a:gd name="connsiteY23" fmla="*/ 168140 h 336550"/>
                  <a:gd name="connsiteX24" fmla="*/ 84138 w 338138"/>
                  <a:gd name="connsiteY24" fmla="*/ 166823 h 336550"/>
                  <a:gd name="connsiteX25" fmla="*/ 92100 w 338138"/>
                  <a:gd name="connsiteY25" fmla="*/ 157606 h 336550"/>
                  <a:gd name="connsiteX26" fmla="*/ 166416 w 338138"/>
                  <a:gd name="connsiteY26" fmla="*/ 85183 h 336550"/>
                  <a:gd name="connsiteX27" fmla="*/ 169070 w 338138"/>
                  <a:gd name="connsiteY27" fmla="*/ 11112 h 336550"/>
                  <a:gd name="connsiteX28" fmla="*/ 11113 w 338138"/>
                  <a:gd name="connsiteY28" fmla="*/ 169069 h 336550"/>
                  <a:gd name="connsiteX29" fmla="*/ 169070 w 338138"/>
                  <a:gd name="connsiteY29" fmla="*/ 327026 h 336550"/>
                  <a:gd name="connsiteX30" fmla="*/ 327027 w 338138"/>
                  <a:gd name="connsiteY30" fmla="*/ 169069 h 336550"/>
                  <a:gd name="connsiteX31" fmla="*/ 169070 w 338138"/>
                  <a:gd name="connsiteY31" fmla="*/ 11112 h 336550"/>
                  <a:gd name="connsiteX32" fmla="*/ 169069 w 338138"/>
                  <a:gd name="connsiteY32" fmla="*/ 0 h 336550"/>
                  <a:gd name="connsiteX33" fmla="*/ 338138 w 338138"/>
                  <a:gd name="connsiteY33" fmla="*/ 168275 h 336550"/>
                  <a:gd name="connsiteX34" fmla="*/ 169069 w 338138"/>
                  <a:gd name="connsiteY34" fmla="*/ 336550 h 336550"/>
                  <a:gd name="connsiteX35" fmla="*/ 0 w 338138"/>
                  <a:gd name="connsiteY35" fmla="*/ 168275 h 336550"/>
                  <a:gd name="connsiteX36" fmla="*/ 169069 w 338138"/>
                  <a:gd name="connsiteY36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38138" h="336550">
                    <a:moveTo>
                      <a:pt x="106363" y="188912"/>
                    </a:moveTo>
                    <a:lnTo>
                      <a:pt x="106363" y="190500"/>
                    </a:lnTo>
                    <a:lnTo>
                      <a:pt x="107951" y="190500"/>
                    </a:lnTo>
                    <a:lnTo>
                      <a:pt x="107951" y="188912"/>
                    </a:lnTo>
                    <a:close/>
                    <a:moveTo>
                      <a:pt x="169863" y="96837"/>
                    </a:moveTo>
                    <a:lnTo>
                      <a:pt x="98425" y="168275"/>
                    </a:lnTo>
                    <a:lnTo>
                      <a:pt x="115888" y="168275"/>
                    </a:lnTo>
                    <a:lnTo>
                      <a:pt x="115888" y="242887"/>
                    </a:lnTo>
                    <a:lnTo>
                      <a:pt x="222251" y="242887"/>
                    </a:lnTo>
                    <a:lnTo>
                      <a:pt x="222251" y="168275"/>
                    </a:lnTo>
                    <a:lnTo>
                      <a:pt x="239713" y="168275"/>
                    </a:lnTo>
                    <a:close/>
                    <a:moveTo>
                      <a:pt x="166416" y="85183"/>
                    </a:moveTo>
                    <a:cubicBezTo>
                      <a:pt x="167743" y="82550"/>
                      <a:pt x="170397" y="82550"/>
                      <a:pt x="171724" y="85183"/>
                    </a:cubicBezTo>
                    <a:cubicBezTo>
                      <a:pt x="171724" y="85183"/>
                      <a:pt x="171724" y="85183"/>
                      <a:pt x="246039" y="157606"/>
                    </a:cubicBezTo>
                    <a:cubicBezTo>
                      <a:pt x="250020" y="158923"/>
                      <a:pt x="254001" y="162873"/>
                      <a:pt x="254001" y="168140"/>
                    </a:cubicBezTo>
                    <a:cubicBezTo>
                      <a:pt x="254001" y="173407"/>
                      <a:pt x="248693" y="178674"/>
                      <a:pt x="243385" y="178674"/>
                    </a:cubicBezTo>
                    <a:cubicBezTo>
                      <a:pt x="243385" y="178674"/>
                      <a:pt x="243385" y="178674"/>
                      <a:pt x="232768" y="178674"/>
                    </a:cubicBezTo>
                    <a:cubicBezTo>
                      <a:pt x="232768" y="178674"/>
                      <a:pt x="232768" y="178674"/>
                      <a:pt x="232768" y="241879"/>
                    </a:cubicBezTo>
                    <a:cubicBezTo>
                      <a:pt x="232768" y="247146"/>
                      <a:pt x="227460" y="252413"/>
                      <a:pt x="222152" y="252413"/>
                    </a:cubicBezTo>
                    <a:cubicBezTo>
                      <a:pt x="222152" y="252413"/>
                      <a:pt x="222152" y="252413"/>
                      <a:pt x="115987" y="252413"/>
                    </a:cubicBezTo>
                    <a:cubicBezTo>
                      <a:pt x="110679" y="252413"/>
                      <a:pt x="105371" y="247146"/>
                      <a:pt x="105371" y="241879"/>
                    </a:cubicBezTo>
                    <a:cubicBezTo>
                      <a:pt x="105371" y="241879"/>
                      <a:pt x="105371" y="241879"/>
                      <a:pt x="105371" y="178674"/>
                    </a:cubicBezTo>
                    <a:cubicBezTo>
                      <a:pt x="105371" y="178674"/>
                      <a:pt x="105371" y="178674"/>
                      <a:pt x="94754" y="178674"/>
                    </a:cubicBezTo>
                    <a:cubicBezTo>
                      <a:pt x="89446" y="178674"/>
                      <a:pt x="84138" y="173407"/>
                      <a:pt x="84138" y="168140"/>
                    </a:cubicBezTo>
                    <a:cubicBezTo>
                      <a:pt x="84138" y="168140"/>
                      <a:pt x="84138" y="166823"/>
                      <a:pt x="84138" y="166823"/>
                    </a:cubicBezTo>
                    <a:cubicBezTo>
                      <a:pt x="85465" y="162873"/>
                      <a:pt x="88119" y="158923"/>
                      <a:pt x="92100" y="157606"/>
                    </a:cubicBezTo>
                    <a:cubicBezTo>
                      <a:pt x="92100" y="157606"/>
                      <a:pt x="92100" y="157606"/>
                      <a:pt x="166416" y="85183"/>
                    </a:cubicBezTo>
                    <a:close/>
                    <a:moveTo>
                      <a:pt x="169070" y="11112"/>
                    </a:moveTo>
                    <a:cubicBezTo>
                      <a:pt x="81833" y="11112"/>
                      <a:pt x="11113" y="81832"/>
                      <a:pt x="11113" y="169069"/>
                    </a:cubicBezTo>
                    <a:cubicBezTo>
                      <a:pt x="11113" y="256306"/>
                      <a:pt x="81833" y="327026"/>
                      <a:pt x="169070" y="327026"/>
                    </a:cubicBezTo>
                    <a:cubicBezTo>
                      <a:pt x="256307" y="327026"/>
                      <a:pt x="327027" y="256306"/>
                      <a:pt x="327027" y="169069"/>
                    </a:cubicBezTo>
                    <a:cubicBezTo>
                      <a:pt x="327027" y="81832"/>
                      <a:pt x="256307" y="11112"/>
                      <a:pt x="169070" y="11112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339"/>
                      <a:pt x="338138" y="168275"/>
                    </a:cubicBezTo>
                    <a:cubicBezTo>
                      <a:pt x="338138" y="261211"/>
                      <a:pt x="262443" y="336550"/>
                      <a:pt x="169069" y="336550"/>
                    </a:cubicBezTo>
                    <a:cubicBezTo>
                      <a:pt x="75695" y="336550"/>
                      <a:pt x="0" y="261211"/>
                      <a:pt x="0" y="168275"/>
                    </a:cubicBezTo>
                    <a:cubicBezTo>
                      <a:pt x="0" y="75339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şľïďé"/>
              <p:cNvSpPr/>
              <p:nvPr/>
            </p:nvSpPr>
            <p:spPr bwMode="auto">
              <a:xfrm>
                <a:off x="5248995" y="3318823"/>
                <a:ext cx="405597" cy="405597"/>
              </a:xfrm>
              <a:custGeom>
                <a:avLst/>
                <a:gdLst>
                  <a:gd name="connsiteX0" fmla="*/ 165894 w 331788"/>
                  <a:gd name="connsiteY0" fmla="*/ 145113 h 331788"/>
                  <a:gd name="connsiteX1" fmla="*/ 151827 w 331788"/>
                  <a:gd name="connsiteY1" fmla="*/ 151827 h 331788"/>
                  <a:gd name="connsiteX2" fmla="*/ 151827 w 331788"/>
                  <a:gd name="connsiteY2" fmla="*/ 179961 h 331788"/>
                  <a:gd name="connsiteX3" fmla="*/ 179961 w 331788"/>
                  <a:gd name="connsiteY3" fmla="*/ 179961 h 331788"/>
                  <a:gd name="connsiteX4" fmla="*/ 179961 w 331788"/>
                  <a:gd name="connsiteY4" fmla="*/ 151827 h 331788"/>
                  <a:gd name="connsiteX5" fmla="*/ 165894 w 331788"/>
                  <a:gd name="connsiteY5" fmla="*/ 145113 h 331788"/>
                  <a:gd name="connsiteX6" fmla="*/ 103187 w 331788"/>
                  <a:gd name="connsiteY6" fmla="*/ 103187 h 331788"/>
                  <a:gd name="connsiteX7" fmla="*/ 147604 w 331788"/>
                  <a:gd name="connsiteY7" fmla="*/ 111025 h 331788"/>
                  <a:gd name="connsiteX8" fmla="*/ 133234 w 331788"/>
                  <a:gd name="connsiteY8" fmla="*/ 125395 h 331788"/>
                  <a:gd name="connsiteX9" fmla="*/ 147604 w 331788"/>
                  <a:gd name="connsiteY9" fmla="*/ 139766 h 331788"/>
                  <a:gd name="connsiteX10" fmla="*/ 184183 w 331788"/>
                  <a:gd name="connsiteY10" fmla="*/ 139766 h 331788"/>
                  <a:gd name="connsiteX11" fmla="*/ 198553 w 331788"/>
                  <a:gd name="connsiteY11" fmla="*/ 125395 h 331788"/>
                  <a:gd name="connsiteX12" fmla="*/ 184183 w 331788"/>
                  <a:gd name="connsiteY12" fmla="*/ 111025 h 331788"/>
                  <a:gd name="connsiteX13" fmla="*/ 228600 w 331788"/>
                  <a:gd name="connsiteY13" fmla="*/ 103187 h 331788"/>
                  <a:gd name="connsiteX14" fmla="*/ 220762 w 331788"/>
                  <a:gd name="connsiteY14" fmla="*/ 147604 h 331788"/>
                  <a:gd name="connsiteX15" fmla="*/ 206392 w 331788"/>
                  <a:gd name="connsiteY15" fmla="*/ 133234 h 331788"/>
                  <a:gd name="connsiteX16" fmla="*/ 192021 w 331788"/>
                  <a:gd name="connsiteY16" fmla="*/ 147604 h 331788"/>
                  <a:gd name="connsiteX17" fmla="*/ 192021 w 331788"/>
                  <a:gd name="connsiteY17" fmla="*/ 184183 h 331788"/>
                  <a:gd name="connsiteX18" fmla="*/ 206392 w 331788"/>
                  <a:gd name="connsiteY18" fmla="*/ 198553 h 331788"/>
                  <a:gd name="connsiteX19" fmla="*/ 220762 w 331788"/>
                  <a:gd name="connsiteY19" fmla="*/ 184183 h 331788"/>
                  <a:gd name="connsiteX20" fmla="*/ 228600 w 331788"/>
                  <a:gd name="connsiteY20" fmla="*/ 228600 h 331788"/>
                  <a:gd name="connsiteX21" fmla="*/ 184183 w 331788"/>
                  <a:gd name="connsiteY21" fmla="*/ 220762 h 331788"/>
                  <a:gd name="connsiteX22" fmla="*/ 198553 w 331788"/>
                  <a:gd name="connsiteY22" fmla="*/ 206392 h 331788"/>
                  <a:gd name="connsiteX23" fmla="*/ 184183 w 331788"/>
                  <a:gd name="connsiteY23" fmla="*/ 192021 h 331788"/>
                  <a:gd name="connsiteX24" fmla="*/ 147604 w 331788"/>
                  <a:gd name="connsiteY24" fmla="*/ 192021 h 331788"/>
                  <a:gd name="connsiteX25" fmla="*/ 133234 w 331788"/>
                  <a:gd name="connsiteY25" fmla="*/ 206392 h 331788"/>
                  <a:gd name="connsiteX26" fmla="*/ 147604 w 331788"/>
                  <a:gd name="connsiteY26" fmla="*/ 220762 h 331788"/>
                  <a:gd name="connsiteX27" fmla="*/ 103187 w 331788"/>
                  <a:gd name="connsiteY27" fmla="*/ 228600 h 331788"/>
                  <a:gd name="connsiteX28" fmla="*/ 111025 w 331788"/>
                  <a:gd name="connsiteY28" fmla="*/ 184183 h 331788"/>
                  <a:gd name="connsiteX29" fmla="*/ 125395 w 331788"/>
                  <a:gd name="connsiteY29" fmla="*/ 198553 h 331788"/>
                  <a:gd name="connsiteX30" fmla="*/ 139766 w 331788"/>
                  <a:gd name="connsiteY30" fmla="*/ 184183 h 331788"/>
                  <a:gd name="connsiteX31" fmla="*/ 139766 w 331788"/>
                  <a:gd name="connsiteY31" fmla="*/ 147604 h 331788"/>
                  <a:gd name="connsiteX32" fmla="*/ 125395 w 331788"/>
                  <a:gd name="connsiteY32" fmla="*/ 133234 h 331788"/>
                  <a:gd name="connsiteX33" fmla="*/ 111025 w 331788"/>
                  <a:gd name="connsiteY33" fmla="*/ 147604 h 331788"/>
                  <a:gd name="connsiteX34" fmla="*/ 103187 w 331788"/>
                  <a:gd name="connsiteY34" fmla="*/ 103187 h 331788"/>
                  <a:gd name="connsiteX35" fmla="*/ 165894 w 331788"/>
                  <a:gd name="connsiteY35" fmla="*/ 11112 h 331788"/>
                  <a:gd name="connsiteX36" fmla="*/ 11112 w 331788"/>
                  <a:gd name="connsiteY36" fmla="*/ 165894 h 331788"/>
                  <a:gd name="connsiteX37" fmla="*/ 165894 w 331788"/>
                  <a:gd name="connsiteY37" fmla="*/ 320676 h 331788"/>
                  <a:gd name="connsiteX38" fmla="*/ 320676 w 331788"/>
                  <a:gd name="connsiteY38" fmla="*/ 165894 h 331788"/>
                  <a:gd name="connsiteX39" fmla="*/ 165894 w 331788"/>
                  <a:gd name="connsiteY39" fmla="*/ 11112 h 331788"/>
                  <a:gd name="connsiteX40" fmla="*/ 165894 w 331788"/>
                  <a:gd name="connsiteY40" fmla="*/ 0 h 331788"/>
                  <a:gd name="connsiteX41" fmla="*/ 331788 w 331788"/>
                  <a:gd name="connsiteY41" fmla="*/ 165894 h 331788"/>
                  <a:gd name="connsiteX42" fmla="*/ 165894 w 331788"/>
                  <a:gd name="connsiteY42" fmla="*/ 331788 h 331788"/>
                  <a:gd name="connsiteX43" fmla="*/ 0 w 331788"/>
                  <a:gd name="connsiteY43" fmla="*/ 165894 h 331788"/>
                  <a:gd name="connsiteX44" fmla="*/ 165894 w 331788"/>
                  <a:gd name="connsiteY44" fmla="*/ 0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331788" h="331788">
                    <a:moveTo>
                      <a:pt x="165894" y="145113"/>
                    </a:moveTo>
                    <a:cubicBezTo>
                      <a:pt x="160779" y="145113"/>
                      <a:pt x="155664" y="147351"/>
                      <a:pt x="151827" y="151827"/>
                    </a:cubicBezTo>
                    <a:cubicBezTo>
                      <a:pt x="142875" y="159500"/>
                      <a:pt x="142875" y="172288"/>
                      <a:pt x="151827" y="179961"/>
                    </a:cubicBezTo>
                    <a:cubicBezTo>
                      <a:pt x="159500" y="188913"/>
                      <a:pt x="172288" y="188913"/>
                      <a:pt x="179961" y="179961"/>
                    </a:cubicBezTo>
                    <a:cubicBezTo>
                      <a:pt x="188913" y="172288"/>
                      <a:pt x="188913" y="159500"/>
                      <a:pt x="179961" y="151827"/>
                    </a:cubicBezTo>
                    <a:cubicBezTo>
                      <a:pt x="176125" y="147351"/>
                      <a:pt x="171010" y="145113"/>
                      <a:pt x="165894" y="145113"/>
                    </a:cubicBezTo>
                    <a:close/>
                    <a:moveTo>
                      <a:pt x="103187" y="103187"/>
                    </a:moveTo>
                    <a:cubicBezTo>
                      <a:pt x="103187" y="103187"/>
                      <a:pt x="103187" y="103187"/>
                      <a:pt x="147604" y="111025"/>
                    </a:cubicBezTo>
                    <a:cubicBezTo>
                      <a:pt x="147604" y="111025"/>
                      <a:pt x="147604" y="111025"/>
                      <a:pt x="133234" y="125395"/>
                    </a:cubicBezTo>
                    <a:cubicBezTo>
                      <a:pt x="133234" y="125395"/>
                      <a:pt x="133234" y="125395"/>
                      <a:pt x="147604" y="139766"/>
                    </a:cubicBezTo>
                    <a:cubicBezTo>
                      <a:pt x="158055" y="133234"/>
                      <a:pt x="173732" y="133234"/>
                      <a:pt x="184183" y="139766"/>
                    </a:cubicBezTo>
                    <a:cubicBezTo>
                      <a:pt x="184183" y="139766"/>
                      <a:pt x="184183" y="139766"/>
                      <a:pt x="198553" y="125395"/>
                    </a:cubicBezTo>
                    <a:cubicBezTo>
                      <a:pt x="198553" y="125395"/>
                      <a:pt x="198553" y="125395"/>
                      <a:pt x="184183" y="111025"/>
                    </a:cubicBezTo>
                    <a:cubicBezTo>
                      <a:pt x="184183" y="111025"/>
                      <a:pt x="184183" y="111025"/>
                      <a:pt x="228600" y="103187"/>
                    </a:cubicBezTo>
                    <a:cubicBezTo>
                      <a:pt x="228600" y="103187"/>
                      <a:pt x="228600" y="103187"/>
                      <a:pt x="220762" y="147604"/>
                    </a:cubicBezTo>
                    <a:cubicBezTo>
                      <a:pt x="220762" y="147604"/>
                      <a:pt x="220762" y="147604"/>
                      <a:pt x="206392" y="133234"/>
                    </a:cubicBezTo>
                    <a:cubicBezTo>
                      <a:pt x="206392" y="133234"/>
                      <a:pt x="206392" y="133234"/>
                      <a:pt x="192021" y="147604"/>
                    </a:cubicBezTo>
                    <a:cubicBezTo>
                      <a:pt x="198553" y="158055"/>
                      <a:pt x="198553" y="173732"/>
                      <a:pt x="192021" y="184183"/>
                    </a:cubicBezTo>
                    <a:cubicBezTo>
                      <a:pt x="192021" y="184183"/>
                      <a:pt x="192021" y="184183"/>
                      <a:pt x="206392" y="198553"/>
                    </a:cubicBezTo>
                    <a:lnTo>
                      <a:pt x="220762" y="184183"/>
                    </a:lnTo>
                    <a:cubicBezTo>
                      <a:pt x="220762" y="184183"/>
                      <a:pt x="220762" y="184183"/>
                      <a:pt x="228600" y="228600"/>
                    </a:cubicBezTo>
                    <a:cubicBezTo>
                      <a:pt x="228600" y="228600"/>
                      <a:pt x="228600" y="228600"/>
                      <a:pt x="184183" y="220762"/>
                    </a:cubicBezTo>
                    <a:cubicBezTo>
                      <a:pt x="184183" y="220762"/>
                      <a:pt x="184183" y="220762"/>
                      <a:pt x="198553" y="206392"/>
                    </a:cubicBezTo>
                    <a:cubicBezTo>
                      <a:pt x="198553" y="206392"/>
                      <a:pt x="198553" y="206392"/>
                      <a:pt x="184183" y="192021"/>
                    </a:cubicBezTo>
                    <a:cubicBezTo>
                      <a:pt x="173732" y="198553"/>
                      <a:pt x="158055" y="198553"/>
                      <a:pt x="147604" y="192021"/>
                    </a:cubicBezTo>
                    <a:cubicBezTo>
                      <a:pt x="147604" y="192021"/>
                      <a:pt x="147604" y="192021"/>
                      <a:pt x="133234" y="206392"/>
                    </a:cubicBezTo>
                    <a:cubicBezTo>
                      <a:pt x="133234" y="206392"/>
                      <a:pt x="133234" y="206392"/>
                      <a:pt x="147604" y="220762"/>
                    </a:cubicBezTo>
                    <a:cubicBezTo>
                      <a:pt x="147604" y="220762"/>
                      <a:pt x="147604" y="220762"/>
                      <a:pt x="103187" y="228600"/>
                    </a:cubicBezTo>
                    <a:cubicBezTo>
                      <a:pt x="103187" y="228600"/>
                      <a:pt x="103187" y="228600"/>
                      <a:pt x="111025" y="184183"/>
                    </a:cubicBezTo>
                    <a:cubicBezTo>
                      <a:pt x="111025" y="184183"/>
                      <a:pt x="111025" y="184183"/>
                      <a:pt x="125395" y="198553"/>
                    </a:cubicBezTo>
                    <a:cubicBezTo>
                      <a:pt x="125395" y="198553"/>
                      <a:pt x="125395" y="198553"/>
                      <a:pt x="139766" y="184183"/>
                    </a:cubicBezTo>
                    <a:cubicBezTo>
                      <a:pt x="133234" y="173732"/>
                      <a:pt x="133234" y="158055"/>
                      <a:pt x="139766" y="147604"/>
                    </a:cubicBezTo>
                    <a:cubicBezTo>
                      <a:pt x="139766" y="147604"/>
                      <a:pt x="139766" y="147604"/>
                      <a:pt x="125395" y="133234"/>
                    </a:cubicBezTo>
                    <a:cubicBezTo>
                      <a:pt x="125395" y="133234"/>
                      <a:pt x="125395" y="133234"/>
                      <a:pt x="111025" y="147604"/>
                    </a:cubicBezTo>
                    <a:cubicBezTo>
                      <a:pt x="111025" y="147604"/>
                      <a:pt x="111025" y="147604"/>
                      <a:pt x="103187" y="103187"/>
                    </a:cubicBezTo>
                    <a:close/>
                    <a:moveTo>
                      <a:pt x="165894" y="11112"/>
                    </a:moveTo>
                    <a:cubicBezTo>
                      <a:pt x="80410" y="11112"/>
                      <a:pt x="11112" y="80410"/>
                      <a:pt x="11112" y="165894"/>
                    </a:cubicBezTo>
                    <a:cubicBezTo>
                      <a:pt x="11112" y="251378"/>
                      <a:pt x="80410" y="320676"/>
                      <a:pt x="165894" y="320676"/>
                    </a:cubicBezTo>
                    <a:cubicBezTo>
                      <a:pt x="251378" y="320676"/>
                      <a:pt x="320676" y="251378"/>
                      <a:pt x="320676" y="165894"/>
                    </a:cubicBezTo>
                    <a:cubicBezTo>
                      <a:pt x="320676" y="80410"/>
                      <a:pt x="251378" y="11112"/>
                      <a:pt x="165894" y="11112"/>
                    </a:cubicBezTo>
                    <a:close/>
                    <a:moveTo>
                      <a:pt x="165894" y="0"/>
                    </a:moveTo>
                    <a:cubicBezTo>
                      <a:pt x="257515" y="0"/>
                      <a:pt x="331788" y="74273"/>
                      <a:pt x="331788" y="165894"/>
                    </a:cubicBezTo>
                    <a:cubicBezTo>
                      <a:pt x="331788" y="257515"/>
                      <a:pt x="257515" y="331788"/>
                      <a:pt x="165894" y="331788"/>
                    </a:cubicBezTo>
                    <a:cubicBezTo>
                      <a:pt x="74273" y="331788"/>
                      <a:pt x="0" y="257515"/>
                      <a:pt x="0" y="165894"/>
                    </a:cubicBezTo>
                    <a:cubicBezTo>
                      <a:pt x="0" y="74273"/>
                      <a:pt x="74273" y="0"/>
                      <a:pt x="16589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ŝlîḑê"/>
              <p:cNvSpPr txBox="1"/>
              <p:nvPr/>
            </p:nvSpPr>
            <p:spPr>
              <a:xfrm>
                <a:off x="5682858" y="1506552"/>
                <a:ext cx="396263" cy="369332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92500" lnSpcReduction="10000"/>
              </a:bodyPr>
              <a:lstStyle/>
              <a:p>
                <a:pPr algn="ctr"/>
                <a:r>
                  <a:rPr lang="en-US" altLang="zh-CN">
                    <a:solidFill>
                      <a:schemeClr val="bg1"/>
                    </a:solidFill>
                    <a:latin typeface="Impact" panose="020B0806030902050204" pitchFamily="34" charset="0"/>
                  </a:rPr>
                  <a:t>01</a:t>
                </a:r>
              </a:p>
            </p:txBody>
          </p:sp>
          <p:sp>
            <p:nvSpPr>
              <p:cNvPr id="25" name="ïşľîďè"/>
              <p:cNvSpPr txBox="1"/>
              <p:nvPr/>
            </p:nvSpPr>
            <p:spPr>
              <a:xfrm>
                <a:off x="6503198" y="1726531"/>
                <a:ext cx="423514" cy="369332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92500" lnSpcReduction="10000"/>
              </a:bodyPr>
              <a:lstStyle/>
              <a:p>
                <a:pPr algn="ctr"/>
                <a:r>
                  <a:rPr lang="en-US" altLang="zh-CN">
                    <a:solidFill>
                      <a:schemeClr val="bg1"/>
                    </a:solidFill>
                    <a:latin typeface="Impact" panose="020B0806030902050204" pitchFamily="34" charset="0"/>
                  </a:rPr>
                  <a:t>02</a:t>
                </a:r>
              </a:p>
            </p:txBody>
          </p:sp>
          <p:sp>
            <p:nvSpPr>
              <p:cNvPr id="26" name="îŝľidè"/>
              <p:cNvSpPr txBox="1"/>
              <p:nvPr/>
            </p:nvSpPr>
            <p:spPr>
              <a:xfrm>
                <a:off x="7130600" y="2120060"/>
                <a:ext cx="429926" cy="369332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92500" lnSpcReduction="10000"/>
              </a:bodyPr>
              <a:lstStyle/>
              <a:p>
                <a:pPr algn="ctr"/>
                <a:r>
                  <a:rPr lang="en-US" altLang="zh-CN">
                    <a:solidFill>
                      <a:schemeClr val="bg1"/>
                    </a:solidFill>
                    <a:latin typeface="Impact" panose="020B0806030902050204" pitchFamily="34" charset="0"/>
                  </a:rPr>
                  <a:t>03</a:t>
                </a:r>
              </a:p>
            </p:txBody>
          </p:sp>
        </p:grpSp>
        <p:grpSp>
          <p:nvGrpSpPr>
            <p:cNvPr id="5" name="ïşḷíḍê"/>
            <p:cNvGrpSpPr/>
            <p:nvPr/>
          </p:nvGrpSpPr>
          <p:grpSpPr>
            <a:xfrm>
              <a:off x="1579741" y="2810985"/>
              <a:ext cx="2587220" cy="782232"/>
              <a:chOff x="1579741" y="1924553"/>
              <a:chExt cx="2587220" cy="782232"/>
            </a:xfrm>
          </p:grpSpPr>
          <p:sp>
            <p:nvSpPr>
              <p:cNvPr id="15" name="îṧḷíḍè"/>
              <p:cNvSpPr/>
              <p:nvPr/>
            </p:nvSpPr>
            <p:spPr>
              <a:xfrm>
                <a:off x="1579741" y="1924553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pPr algn="r"/>
                <a:r>
                  <a:rPr lang="zh-CN" altLang="en-US" sz="1600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  <p:sp>
            <p:nvSpPr>
              <p:cNvPr id="16" name="i$lídê"/>
              <p:cNvSpPr/>
              <p:nvPr/>
            </p:nvSpPr>
            <p:spPr>
              <a:xfrm>
                <a:off x="1579741" y="2170774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  <a:t>点击此处更换文本</a:t>
                </a:r>
                <a:b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6" name="ïṩḻidê"/>
            <p:cNvGrpSpPr/>
            <p:nvPr/>
          </p:nvGrpSpPr>
          <p:grpSpPr>
            <a:xfrm>
              <a:off x="1579741" y="4522659"/>
              <a:ext cx="2587220" cy="782232"/>
              <a:chOff x="1579741" y="4151215"/>
              <a:chExt cx="2587220" cy="782232"/>
            </a:xfrm>
          </p:grpSpPr>
          <p:sp>
            <p:nvSpPr>
              <p:cNvPr id="13" name="işḷîḍê"/>
              <p:cNvSpPr/>
              <p:nvPr/>
            </p:nvSpPr>
            <p:spPr>
              <a:xfrm>
                <a:off x="1579741" y="4151215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pPr algn="r"/>
                <a:r>
                  <a:rPr lang="zh-CN" altLang="en-US" sz="1600" b="1">
                    <a:solidFill>
                      <a:schemeClr val="accent2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14" name="islîdè"/>
              <p:cNvSpPr/>
              <p:nvPr/>
            </p:nvSpPr>
            <p:spPr>
              <a:xfrm>
                <a:off x="1579741" y="4397436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  <a:t>点击此处更换文本</a:t>
                </a:r>
                <a:b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7" name="išḻîḓè"/>
            <p:cNvGrpSpPr/>
            <p:nvPr/>
          </p:nvGrpSpPr>
          <p:grpSpPr>
            <a:xfrm>
              <a:off x="8025039" y="2816157"/>
              <a:ext cx="2587220" cy="782232"/>
              <a:chOff x="8025039" y="1924553"/>
              <a:chExt cx="2587220" cy="782232"/>
            </a:xfrm>
          </p:grpSpPr>
          <p:sp>
            <p:nvSpPr>
              <p:cNvPr id="11" name="ïṣḷîḋe"/>
              <p:cNvSpPr/>
              <p:nvPr/>
            </p:nvSpPr>
            <p:spPr>
              <a:xfrm>
                <a:off x="8025039" y="1924553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r>
                  <a:rPr lang="zh-CN" altLang="en-US" sz="1600" b="1">
                    <a:solidFill>
                      <a:schemeClr val="accent4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12" name="ísḻide"/>
              <p:cNvSpPr/>
              <p:nvPr/>
            </p:nvSpPr>
            <p:spPr>
              <a:xfrm>
                <a:off x="8025039" y="2170774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  <a:t>点击此处更换文本</a:t>
                </a:r>
                <a:b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8" name="îṩľidé"/>
            <p:cNvGrpSpPr/>
            <p:nvPr/>
          </p:nvGrpSpPr>
          <p:grpSpPr>
            <a:xfrm>
              <a:off x="8025039" y="4522659"/>
              <a:ext cx="2587220" cy="782232"/>
              <a:chOff x="8025039" y="4151215"/>
              <a:chExt cx="2587220" cy="782232"/>
            </a:xfrm>
          </p:grpSpPr>
          <p:sp>
            <p:nvSpPr>
              <p:cNvPr id="9" name="ï$lîḑè"/>
              <p:cNvSpPr/>
              <p:nvPr/>
            </p:nvSpPr>
            <p:spPr>
              <a:xfrm>
                <a:off x="8025039" y="4151215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r>
                  <a:rPr lang="zh-CN" altLang="en-US" sz="16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10" name="îṩḻíḑê"/>
              <p:cNvSpPr/>
              <p:nvPr/>
            </p:nvSpPr>
            <p:spPr>
              <a:xfrm>
                <a:off x="8025039" y="4397436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  <a:t>点击此处更换文本</a:t>
                </a:r>
                <a:b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100" dirty="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37024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d066b0cc-cd07-44e4-a842-2f1f102dbf9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354229" y="1848170"/>
            <a:ext cx="9425150" cy="2550284"/>
            <a:chOff x="495998" y="2276873"/>
            <a:chExt cx="11310179" cy="3060341"/>
          </a:xfrm>
        </p:grpSpPr>
        <p:grpSp>
          <p:nvGrpSpPr>
            <p:cNvPr id="4" name="iṡḻîḓê"/>
            <p:cNvGrpSpPr/>
            <p:nvPr/>
          </p:nvGrpSpPr>
          <p:grpSpPr>
            <a:xfrm>
              <a:off x="4744858" y="2276873"/>
              <a:ext cx="2802890" cy="3060341"/>
              <a:chOff x="4870315" y="2376068"/>
              <a:chExt cx="2451372" cy="2676535"/>
            </a:xfrm>
          </p:grpSpPr>
          <p:sp>
            <p:nvSpPr>
              <p:cNvPr id="29" name="îs1íďè"/>
              <p:cNvSpPr/>
              <p:nvPr/>
            </p:nvSpPr>
            <p:spPr>
              <a:xfrm>
                <a:off x="5609288" y="3644074"/>
                <a:ext cx="971845" cy="14085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21" h="21560" extrusionOk="0">
                    <a:moveTo>
                      <a:pt x="14822" y="7771"/>
                    </a:moveTo>
                    <a:cubicBezTo>
                      <a:pt x="16702" y="9581"/>
                      <a:pt x="18651" y="11912"/>
                      <a:pt x="18041" y="14344"/>
                    </a:cubicBezTo>
                    <a:cubicBezTo>
                      <a:pt x="17605" y="16684"/>
                      <a:pt x="14610" y="19126"/>
                      <a:pt x="10611" y="19050"/>
                    </a:cubicBezTo>
                    <a:cubicBezTo>
                      <a:pt x="6612" y="19126"/>
                      <a:pt x="3617" y="16684"/>
                      <a:pt x="3181" y="14344"/>
                    </a:cubicBezTo>
                    <a:cubicBezTo>
                      <a:pt x="2572" y="11912"/>
                      <a:pt x="4521" y="9581"/>
                      <a:pt x="6401" y="7771"/>
                    </a:cubicBezTo>
                    <a:cubicBezTo>
                      <a:pt x="8423" y="5931"/>
                      <a:pt x="9579" y="4382"/>
                      <a:pt x="10089" y="3222"/>
                    </a:cubicBezTo>
                    <a:cubicBezTo>
                      <a:pt x="10624" y="2075"/>
                      <a:pt x="10514" y="1317"/>
                      <a:pt x="10611" y="1341"/>
                    </a:cubicBezTo>
                    <a:cubicBezTo>
                      <a:pt x="10708" y="1317"/>
                      <a:pt x="10598" y="2075"/>
                      <a:pt x="11134" y="3222"/>
                    </a:cubicBezTo>
                    <a:cubicBezTo>
                      <a:pt x="11644" y="4382"/>
                      <a:pt x="12800" y="5931"/>
                      <a:pt x="14822" y="7771"/>
                    </a:cubicBezTo>
                    <a:close/>
                    <a:moveTo>
                      <a:pt x="5485" y="7186"/>
                    </a:moveTo>
                    <a:cubicBezTo>
                      <a:pt x="4088" y="8206"/>
                      <a:pt x="2558" y="9222"/>
                      <a:pt x="1493" y="10503"/>
                    </a:cubicBezTo>
                    <a:cubicBezTo>
                      <a:pt x="420" y="11765"/>
                      <a:pt x="-189" y="13292"/>
                      <a:pt x="53" y="14894"/>
                    </a:cubicBezTo>
                    <a:cubicBezTo>
                      <a:pt x="278" y="16485"/>
                      <a:pt x="1353" y="18151"/>
                      <a:pt x="3244" y="19431"/>
                    </a:cubicBezTo>
                    <a:cubicBezTo>
                      <a:pt x="5108" y="20707"/>
                      <a:pt x="7786" y="21598"/>
                      <a:pt x="10611" y="21559"/>
                    </a:cubicBezTo>
                    <a:cubicBezTo>
                      <a:pt x="13436" y="21598"/>
                      <a:pt x="16115" y="20707"/>
                      <a:pt x="17979" y="19431"/>
                    </a:cubicBezTo>
                    <a:cubicBezTo>
                      <a:pt x="19869" y="18150"/>
                      <a:pt x="20944" y="16485"/>
                      <a:pt x="21169" y="14894"/>
                    </a:cubicBezTo>
                    <a:cubicBezTo>
                      <a:pt x="21411" y="13292"/>
                      <a:pt x="20803" y="11765"/>
                      <a:pt x="19729" y="10502"/>
                    </a:cubicBezTo>
                    <a:cubicBezTo>
                      <a:pt x="18664" y="9222"/>
                      <a:pt x="17134" y="8205"/>
                      <a:pt x="15737" y="7186"/>
                    </a:cubicBezTo>
                    <a:cubicBezTo>
                      <a:pt x="12805" y="5267"/>
                      <a:pt x="11324" y="3571"/>
                      <a:pt x="10914" y="2188"/>
                    </a:cubicBezTo>
                    <a:cubicBezTo>
                      <a:pt x="10501" y="805"/>
                      <a:pt x="10645" y="-2"/>
                      <a:pt x="10611" y="0"/>
                    </a:cubicBezTo>
                    <a:cubicBezTo>
                      <a:pt x="10578" y="-2"/>
                      <a:pt x="10721" y="805"/>
                      <a:pt x="10296" y="2182"/>
                    </a:cubicBezTo>
                    <a:cubicBezTo>
                      <a:pt x="9898" y="3571"/>
                      <a:pt x="8418" y="5267"/>
                      <a:pt x="5485" y="7186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ṣḻiḓé"/>
              <p:cNvSpPr/>
              <p:nvPr/>
            </p:nvSpPr>
            <p:spPr>
              <a:xfrm>
                <a:off x="5929435" y="4392192"/>
                <a:ext cx="331552" cy="2965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77" h="21458" extrusionOk="0">
                    <a:moveTo>
                      <a:pt x="20906" y="11130"/>
                    </a:moveTo>
                    <a:lnTo>
                      <a:pt x="11466" y="425"/>
                    </a:lnTo>
                    <a:cubicBezTo>
                      <a:pt x="10983" y="-142"/>
                      <a:pt x="10193" y="-142"/>
                      <a:pt x="9710" y="425"/>
                    </a:cubicBezTo>
                    <a:lnTo>
                      <a:pt x="271" y="11130"/>
                    </a:lnTo>
                    <a:cubicBezTo>
                      <a:pt x="-212" y="11696"/>
                      <a:pt x="-32" y="12160"/>
                      <a:pt x="671" y="12160"/>
                    </a:cubicBezTo>
                    <a:lnTo>
                      <a:pt x="2638" y="12160"/>
                    </a:lnTo>
                    <a:lnTo>
                      <a:pt x="2638" y="20381"/>
                    </a:lnTo>
                    <a:cubicBezTo>
                      <a:pt x="2638" y="20976"/>
                      <a:pt x="2661" y="21458"/>
                      <a:pt x="3609" y="21458"/>
                    </a:cubicBezTo>
                    <a:lnTo>
                      <a:pt x="8190" y="21458"/>
                    </a:lnTo>
                    <a:lnTo>
                      <a:pt x="8190" y="13214"/>
                    </a:lnTo>
                    <a:lnTo>
                      <a:pt x="12986" y="13214"/>
                    </a:lnTo>
                    <a:lnTo>
                      <a:pt x="12986" y="21458"/>
                    </a:lnTo>
                    <a:lnTo>
                      <a:pt x="17795" y="21458"/>
                    </a:lnTo>
                    <a:cubicBezTo>
                      <a:pt x="18518" y="21458"/>
                      <a:pt x="18538" y="20976"/>
                      <a:pt x="18538" y="20381"/>
                    </a:cubicBezTo>
                    <a:lnTo>
                      <a:pt x="18538" y="12160"/>
                    </a:lnTo>
                    <a:lnTo>
                      <a:pt x="20505" y="12160"/>
                    </a:lnTo>
                    <a:cubicBezTo>
                      <a:pt x="21208" y="12160"/>
                      <a:pt x="21388" y="11696"/>
                      <a:pt x="20906" y="1113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îṩḷíḑe"/>
              <p:cNvSpPr/>
              <p:nvPr/>
            </p:nvSpPr>
            <p:spPr>
              <a:xfrm>
                <a:off x="5609288" y="2376068"/>
                <a:ext cx="971845" cy="14085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21" h="21560" extrusionOk="0">
                    <a:moveTo>
                      <a:pt x="11134" y="18338"/>
                    </a:moveTo>
                    <a:cubicBezTo>
                      <a:pt x="10598" y="19485"/>
                      <a:pt x="10708" y="20243"/>
                      <a:pt x="10611" y="20219"/>
                    </a:cubicBezTo>
                    <a:cubicBezTo>
                      <a:pt x="10514" y="20243"/>
                      <a:pt x="10624" y="19485"/>
                      <a:pt x="10089" y="18338"/>
                    </a:cubicBezTo>
                    <a:cubicBezTo>
                      <a:pt x="9579" y="17179"/>
                      <a:pt x="8423" y="15629"/>
                      <a:pt x="6401" y="13789"/>
                    </a:cubicBezTo>
                    <a:cubicBezTo>
                      <a:pt x="4521" y="11980"/>
                      <a:pt x="2572" y="9649"/>
                      <a:pt x="3181" y="7216"/>
                    </a:cubicBezTo>
                    <a:cubicBezTo>
                      <a:pt x="3617" y="4876"/>
                      <a:pt x="6612" y="2434"/>
                      <a:pt x="10611" y="2510"/>
                    </a:cubicBezTo>
                    <a:cubicBezTo>
                      <a:pt x="14610" y="2434"/>
                      <a:pt x="17605" y="4876"/>
                      <a:pt x="18041" y="7216"/>
                    </a:cubicBezTo>
                    <a:cubicBezTo>
                      <a:pt x="18651" y="9649"/>
                      <a:pt x="16702" y="11980"/>
                      <a:pt x="14822" y="13789"/>
                    </a:cubicBezTo>
                    <a:cubicBezTo>
                      <a:pt x="12800" y="15629"/>
                      <a:pt x="11644" y="17179"/>
                      <a:pt x="11134" y="18338"/>
                    </a:cubicBezTo>
                    <a:close/>
                    <a:moveTo>
                      <a:pt x="10296" y="19378"/>
                    </a:moveTo>
                    <a:cubicBezTo>
                      <a:pt x="10721" y="20755"/>
                      <a:pt x="10578" y="21562"/>
                      <a:pt x="10611" y="21560"/>
                    </a:cubicBezTo>
                    <a:cubicBezTo>
                      <a:pt x="10645" y="21562"/>
                      <a:pt x="10501" y="20755"/>
                      <a:pt x="10914" y="19372"/>
                    </a:cubicBezTo>
                    <a:cubicBezTo>
                      <a:pt x="11324" y="17989"/>
                      <a:pt x="12805" y="16293"/>
                      <a:pt x="15737" y="14374"/>
                    </a:cubicBezTo>
                    <a:cubicBezTo>
                      <a:pt x="17134" y="13355"/>
                      <a:pt x="18664" y="12339"/>
                      <a:pt x="19729" y="11058"/>
                    </a:cubicBezTo>
                    <a:cubicBezTo>
                      <a:pt x="20803" y="9796"/>
                      <a:pt x="21411" y="8268"/>
                      <a:pt x="21169" y="6666"/>
                    </a:cubicBezTo>
                    <a:cubicBezTo>
                      <a:pt x="20944" y="5076"/>
                      <a:pt x="19869" y="3410"/>
                      <a:pt x="17979" y="2130"/>
                    </a:cubicBezTo>
                    <a:cubicBezTo>
                      <a:pt x="16115" y="853"/>
                      <a:pt x="13436" y="-38"/>
                      <a:pt x="10611" y="1"/>
                    </a:cubicBezTo>
                    <a:cubicBezTo>
                      <a:pt x="7786" y="-38"/>
                      <a:pt x="5108" y="853"/>
                      <a:pt x="3244" y="2129"/>
                    </a:cubicBezTo>
                    <a:cubicBezTo>
                      <a:pt x="1353" y="3410"/>
                      <a:pt x="278" y="5075"/>
                      <a:pt x="53" y="6666"/>
                    </a:cubicBezTo>
                    <a:cubicBezTo>
                      <a:pt x="-189" y="8268"/>
                      <a:pt x="420" y="9795"/>
                      <a:pt x="1493" y="11057"/>
                    </a:cubicBezTo>
                    <a:cubicBezTo>
                      <a:pt x="2558" y="12339"/>
                      <a:pt x="4088" y="13355"/>
                      <a:pt x="5485" y="14374"/>
                    </a:cubicBezTo>
                    <a:cubicBezTo>
                      <a:pt x="8418" y="16293"/>
                      <a:pt x="9898" y="17990"/>
                      <a:pt x="10296" y="1937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Sľïdè"/>
              <p:cNvSpPr/>
              <p:nvPr/>
            </p:nvSpPr>
            <p:spPr>
              <a:xfrm>
                <a:off x="6038158" y="2804939"/>
                <a:ext cx="1283529" cy="9645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52" h="21262" extrusionOk="0">
                    <a:moveTo>
                      <a:pt x="5710" y="11576"/>
                    </a:moveTo>
                    <a:cubicBezTo>
                      <a:pt x="6698" y="8629"/>
                      <a:pt x="8149" y="5247"/>
                      <a:pt x="10670" y="4029"/>
                    </a:cubicBezTo>
                    <a:cubicBezTo>
                      <a:pt x="13039" y="2724"/>
                      <a:pt x="16479" y="3585"/>
                      <a:pt x="17930" y="7135"/>
                    </a:cubicBezTo>
                    <a:cubicBezTo>
                      <a:pt x="19525" y="10576"/>
                      <a:pt x="18368" y="14953"/>
                      <a:pt x="16331" y="17019"/>
                    </a:cubicBezTo>
                    <a:cubicBezTo>
                      <a:pt x="14274" y="19303"/>
                      <a:pt x="11337" y="19277"/>
                      <a:pt x="8918" y="18937"/>
                    </a:cubicBezTo>
                    <a:cubicBezTo>
                      <a:pt x="6417" y="18494"/>
                      <a:pt x="4518" y="18599"/>
                      <a:pt x="3232" y="18989"/>
                    </a:cubicBezTo>
                    <a:cubicBezTo>
                      <a:pt x="1948" y="19346"/>
                      <a:pt x="1277" y="19988"/>
                      <a:pt x="1262" y="19886"/>
                    </a:cubicBezTo>
                    <a:cubicBezTo>
                      <a:pt x="1203" y="19818"/>
                      <a:pt x="1958" y="19369"/>
                      <a:pt x="2834" y="18074"/>
                    </a:cubicBezTo>
                    <a:cubicBezTo>
                      <a:pt x="3731" y="16794"/>
                      <a:pt x="4750" y="14668"/>
                      <a:pt x="5710" y="11576"/>
                    </a:cubicBezTo>
                    <a:close/>
                    <a:moveTo>
                      <a:pt x="8717" y="20188"/>
                    </a:moveTo>
                    <a:cubicBezTo>
                      <a:pt x="10208" y="20646"/>
                      <a:pt x="11747" y="21252"/>
                      <a:pt x="13358" y="21260"/>
                    </a:cubicBezTo>
                    <a:cubicBezTo>
                      <a:pt x="14955" y="21290"/>
                      <a:pt x="16625" y="20723"/>
                      <a:pt x="18040" y="19357"/>
                    </a:cubicBezTo>
                    <a:cubicBezTo>
                      <a:pt x="19452" y="18016"/>
                      <a:pt x="20610" y="15876"/>
                      <a:pt x="21095" y="13302"/>
                    </a:cubicBezTo>
                    <a:cubicBezTo>
                      <a:pt x="21586" y="10753"/>
                      <a:pt x="21404" y="7770"/>
                      <a:pt x="20291" y="5329"/>
                    </a:cubicBezTo>
                    <a:cubicBezTo>
                      <a:pt x="19252" y="2831"/>
                      <a:pt x="17393" y="1131"/>
                      <a:pt x="15482" y="421"/>
                    </a:cubicBezTo>
                    <a:cubicBezTo>
                      <a:pt x="13557" y="-310"/>
                      <a:pt x="11580" y="-51"/>
                      <a:pt x="9997" y="899"/>
                    </a:cubicBezTo>
                    <a:cubicBezTo>
                      <a:pt x="8397" y="1840"/>
                      <a:pt x="7191" y="3472"/>
                      <a:pt x="6412" y="5319"/>
                    </a:cubicBezTo>
                    <a:cubicBezTo>
                      <a:pt x="5612" y="7172"/>
                      <a:pt x="5239" y="9241"/>
                      <a:pt x="4812" y="11196"/>
                    </a:cubicBezTo>
                    <a:cubicBezTo>
                      <a:pt x="4122" y="15142"/>
                      <a:pt x="3090" y="17657"/>
                      <a:pt x="1944" y="19011"/>
                    </a:cubicBezTo>
                    <a:cubicBezTo>
                      <a:pt x="800" y="20368"/>
                      <a:pt x="-14" y="20823"/>
                      <a:pt x="1" y="20851"/>
                    </a:cubicBezTo>
                    <a:cubicBezTo>
                      <a:pt x="12" y="20882"/>
                      <a:pt x="716" y="20186"/>
                      <a:pt x="2174" y="19556"/>
                    </a:cubicBezTo>
                    <a:cubicBezTo>
                      <a:pt x="3633" y="18904"/>
                      <a:pt x="5793" y="18976"/>
                      <a:pt x="8717" y="2018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ïšlíḑè"/>
              <p:cNvSpPr/>
              <p:nvPr/>
            </p:nvSpPr>
            <p:spPr>
              <a:xfrm>
                <a:off x="6624066" y="3145719"/>
                <a:ext cx="289060" cy="2830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26" h="20334" extrusionOk="0">
                    <a:moveTo>
                      <a:pt x="19964" y="64"/>
                    </a:moveTo>
                    <a:cubicBezTo>
                      <a:pt x="19154" y="-762"/>
                      <a:pt x="10181" y="6693"/>
                      <a:pt x="7510" y="9416"/>
                    </a:cubicBezTo>
                    <a:cubicBezTo>
                      <a:pt x="6185" y="10767"/>
                      <a:pt x="5743" y="11492"/>
                      <a:pt x="5336" y="12034"/>
                    </a:cubicBezTo>
                    <a:cubicBezTo>
                      <a:pt x="5160" y="12268"/>
                      <a:pt x="5392" y="12341"/>
                      <a:pt x="5498" y="12397"/>
                    </a:cubicBezTo>
                    <a:cubicBezTo>
                      <a:pt x="6023" y="12675"/>
                      <a:pt x="6391" y="12933"/>
                      <a:pt x="6864" y="13417"/>
                    </a:cubicBezTo>
                    <a:cubicBezTo>
                      <a:pt x="7340" y="13900"/>
                      <a:pt x="7594" y="14275"/>
                      <a:pt x="7865" y="14809"/>
                    </a:cubicBezTo>
                    <a:cubicBezTo>
                      <a:pt x="7919" y="14917"/>
                      <a:pt x="7991" y="15156"/>
                      <a:pt x="8222" y="14975"/>
                    </a:cubicBezTo>
                    <a:cubicBezTo>
                      <a:pt x="8753" y="14561"/>
                      <a:pt x="9464" y="14110"/>
                      <a:pt x="10789" y="12758"/>
                    </a:cubicBezTo>
                    <a:cubicBezTo>
                      <a:pt x="13461" y="10036"/>
                      <a:pt x="20774" y="889"/>
                      <a:pt x="19964" y="64"/>
                    </a:cubicBezTo>
                    <a:close/>
                    <a:moveTo>
                      <a:pt x="2465" y="14020"/>
                    </a:moveTo>
                    <a:cubicBezTo>
                      <a:pt x="886" y="15630"/>
                      <a:pt x="2220" y="17281"/>
                      <a:pt x="121" y="19731"/>
                    </a:cubicBezTo>
                    <a:cubicBezTo>
                      <a:pt x="-826" y="20838"/>
                      <a:pt x="4021" y="20501"/>
                      <a:pt x="6421" y="18052"/>
                    </a:cubicBezTo>
                    <a:cubicBezTo>
                      <a:pt x="7439" y="17016"/>
                      <a:pt x="7152" y="15502"/>
                      <a:pt x="6060" y="14389"/>
                    </a:cubicBezTo>
                    <a:cubicBezTo>
                      <a:pt x="4968" y="13275"/>
                      <a:pt x="3483" y="12982"/>
                      <a:pt x="2465" y="1402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$ľïḓê"/>
              <p:cNvSpPr/>
              <p:nvPr/>
            </p:nvSpPr>
            <p:spPr>
              <a:xfrm>
                <a:off x="6038157" y="3662673"/>
                <a:ext cx="1283523" cy="9646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52" h="21262" extrusionOk="0">
                    <a:moveTo>
                      <a:pt x="8917" y="2323"/>
                    </a:moveTo>
                    <a:cubicBezTo>
                      <a:pt x="11336" y="1983"/>
                      <a:pt x="14273" y="1957"/>
                      <a:pt x="16329" y="4241"/>
                    </a:cubicBezTo>
                    <a:cubicBezTo>
                      <a:pt x="18366" y="6308"/>
                      <a:pt x="19524" y="10685"/>
                      <a:pt x="17928" y="14126"/>
                    </a:cubicBezTo>
                    <a:cubicBezTo>
                      <a:pt x="16478" y="17676"/>
                      <a:pt x="13038" y="18536"/>
                      <a:pt x="10669" y="17232"/>
                    </a:cubicBezTo>
                    <a:cubicBezTo>
                      <a:pt x="8148" y="16014"/>
                      <a:pt x="6697" y="12631"/>
                      <a:pt x="5709" y="9685"/>
                    </a:cubicBezTo>
                    <a:cubicBezTo>
                      <a:pt x="4749" y="6593"/>
                      <a:pt x="3730" y="4467"/>
                      <a:pt x="2833" y="3186"/>
                    </a:cubicBezTo>
                    <a:cubicBezTo>
                      <a:pt x="1957" y="1892"/>
                      <a:pt x="1202" y="1442"/>
                      <a:pt x="1261" y="1375"/>
                    </a:cubicBezTo>
                    <a:cubicBezTo>
                      <a:pt x="1276" y="1273"/>
                      <a:pt x="1947" y="1914"/>
                      <a:pt x="3231" y="2272"/>
                    </a:cubicBezTo>
                    <a:cubicBezTo>
                      <a:pt x="4517" y="2661"/>
                      <a:pt x="6416" y="2767"/>
                      <a:pt x="8917" y="2323"/>
                    </a:cubicBezTo>
                    <a:close/>
                    <a:moveTo>
                      <a:pt x="4811" y="10065"/>
                    </a:moveTo>
                    <a:cubicBezTo>
                      <a:pt x="5238" y="12020"/>
                      <a:pt x="5611" y="14089"/>
                      <a:pt x="6411" y="15942"/>
                    </a:cubicBezTo>
                    <a:cubicBezTo>
                      <a:pt x="7190" y="17789"/>
                      <a:pt x="8396" y="19421"/>
                      <a:pt x="9996" y="20363"/>
                    </a:cubicBezTo>
                    <a:cubicBezTo>
                      <a:pt x="11578" y="21312"/>
                      <a:pt x="13556" y="21571"/>
                      <a:pt x="15481" y="20840"/>
                    </a:cubicBezTo>
                    <a:cubicBezTo>
                      <a:pt x="17392" y="20130"/>
                      <a:pt x="19251" y="18429"/>
                      <a:pt x="20290" y="15932"/>
                    </a:cubicBezTo>
                    <a:cubicBezTo>
                      <a:pt x="21403" y="13490"/>
                      <a:pt x="21585" y="10507"/>
                      <a:pt x="21093" y="7959"/>
                    </a:cubicBezTo>
                    <a:cubicBezTo>
                      <a:pt x="20609" y="5385"/>
                      <a:pt x="19450" y="3245"/>
                      <a:pt x="18039" y="1904"/>
                    </a:cubicBezTo>
                    <a:cubicBezTo>
                      <a:pt x="16623" y="538"/>
                      <a:pt x="14954" y="-29"/>
                      <a:pt x="13357" y="1"/>
                    </a:cubicBezTo>
                    <a:cubicBezTo>
                      <a:pt x="11746" y="9"/>
                      <a:pt x="10207" y="615"/>
                      <a:pt x="8716" y="1103"/>
                    </a:cubicBezTo>
                    <a:cubicBezTo>
                      <a:pt x="5792" y="2284"/>
                      <a:pt x="3632" y="2357"/>
                      <a:pt x="2174" y="1720"/>
                    </a:cubicBezTo>
                    <a:cubicBezTo>
                      <a:pt x="715" y="1085"/>
                      <a:pt x="11" y="378"/>
                      <a:pt x="0" y="409"/>
                    </a:cubicBezTo>
                    <a:cubicBezTo>
                      <a:pt x="-15" y="437"/>
                      <a:pt x="799" y="893"/>
                      <a:pt x="1933" y="2256"/>
                    </a:cubicBezTo>
                    <a:cubicBezTo>
                      <a:pt x="3089" y="3604"/>
                      <a:pt x="4121" y="6119"/>
                      <a:pt x="4811" y="1006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śľîḋè"/>
              <p:cNvSpPr/>
              <p:nvPr/>
            </p:nvSpPr>
            <p:spPr>
              <a:xfrm>
                <a:off x="6596324" y="3924886"/>
                <a:ext cx="344541" cy="3445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95" h="21474" extrusionOk="0">
                    <a:moveTo>
                      <a:pt x="2578" y="8409"/>
                    </a:moveTo>
                    <a:cubicBezTo>
                      <a:pt x="2578" y="5193"/>
                      <a:pt x="5174" y="2587"/>
                      <a:pt x="8376" y="2587"/>
                    </a:cubicBezTo>
                    <a:cubicBezTo>
                      <a:pt x="11580" y="2587"/>
                      <a:pt x="14435" y="5451"/>
                      <a:pt x="14435" y="8666"/>
                    </a:cubicBezTo>
                    <a:cubicBezTo>
                      <a:pt x="14435" y="11882"/>
                      <a:pt x="11838" y="14488"/>
                      <a:pt x="8635" y="14488"/>
                    </a:cubicBezTo>
                    <a:cubicBezTo>
                      <a:pt x="5431" y="14488"/>
                      <a:pt x="2578" y="11624"/>
                      <a:pt x="2578" y="8409"/>
                    </a:cubicBezTo>
                    <a:close/>
                    <a:moveTo>
                      <a:pt x="20914" y="18167"/>
                    </a:moveTo>
                    <a:lnTo>
                      <a:pt x="15797" y="13032"/>
                    </a:lnTo>
                    <a:cubicBezTo>
                      <a:pt x="16568" y="11759"/>
                      <a:pt x="17013" y="10265"/>
                      <a:pt x="17013" y="8666"/>
                    </a:cubicBezTo>
                    <a:cubicBezTo>
                      <a:pt x="17013" y="4023"/>
                      <a:pt x="13004" y="0"/>
                      <a:pt x="8376" y="0"/>
                    </a:cubicBezTo>
                    <a:cubicBezTo>
                      <a:pt x="3750" y="0"/>
                      <a:pt x="0" y="3765"/>
                      <a:pt x="0" y="8409"/>
                    </a:cubicBezTo>
                    <a:cubicBezTo>
                      <a:pt x="0" y="13052"/>
                      <a:pt x="4008" y="17075"/>
                      <a:pt x="8635" y="17075"/>
                    </a:cubicBezTo>
                    <a:cubicBezTo>
                      <a:pt x="10173" y="17075"/>
                      <a:pt x="11614" y="16657"/>
                      <a:pt x="12852" y="15931"/>
                    </a:cubicBezTo>
                    <a:lnTo>
                      <a:pt x="17996" y="21094"/>
                    </a:lnTo>
                    <a:cubicBezTo>
                      <a:pt x="18500" y="21600"/>
                      <a:pt x="19317" y="21600"/>
                      <a:pt x="19819" y="21094"/>
                    </a:cubicBezTo>
                    <a:lnTo>
                      <a:pt x="21096" y="19815"/>
                    </a:lnTo>
                    <a:cubicBezTo>
                      <a:pt x="21600" y="19309"/>
                      <a:pt x="21417" y="18672"/>
                      <a:pt x="20914" y="1816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ṣḻíḓê"/>
              <p:cNvSpPr/>
              <p:nvPr/>
            </p:nvSpPr>
            <p:spPr>
              <a:xfrm>
                <a:off x="4870315" y="3662676"/>
                <a:ext cx="1283520" cy="9646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52" h="21262" extrusionOk="0">
                    <a:moveTo>
                      <a:pt x="18120" y="2272"/>
                    </a:moveTo>
                    <a:cubicBezTo>
                      <a:pt x="19404" y="1914"/>
                      <a:pt x="20075" y="1273"/>
                      <a:pt x="20090" y="1375"/>
                    </a:cubicBezTo>
                    <a:cubicBezTo>
                      <a:pt x="20149" y="1442"/>
                      <a:pt x="19394" y="1892"/>
                      <a:pt x="18518" y="3186"/>
                    </a:cubicBezTo>
                    <a:cubicBezTo>
                      <a:pt x="17621" y="4467"/>
                      <a:pt x="16602" y="6593"/>
                      <a:pt x="15642" y="9685"/>
                    </a:cubicBezTo>
                    <a:cubicBezTo>
                      <a:pt x="14654" y="12631"/>
                      <a:pt x="13203" y="16014"/>
                      <a:pt x="10682" y="17232"/>
                    </a:cubicBezTo>
                    <a:cubicBezTo>
                      <a:pt x="8313" y="18536"/>
                      <a:pt x="4873" y="17676"/>
                      <a:pt x="3422" y="14126"/>
                    </a:cubicBezTo>
                    <a:cubicBezTo>
                      <a:pt x="1827" y="10685"/>
                      <a:pt x="2985" y="6308"/>
                      <a:pt x="5021" y="4241"/>
                    </a:cubicBezTo>
                    <a:cubicBezTo>
                      <a:pt x="7078" y="1957"/>
                      <a:pt x="10015" y="1983"/>
                      <a:pt x="12434" y="2323"/>
                    </a:cubicBezTo>
                    <a:cubicBezTo>
                      <a:pt x="14935" y="2767"/>
                      <a:pt x="16834" y="2662"/>
                      <a:pt x="18120" y="2272"/>
                    </a:cubicBezTo>
                    <a:close/>
                    <a:moveTo>
                      <a:pt x="19418" y="2256"/>
                    </a:moveTo>
                    <a:cubicBezTo>
                      <a:pt x="20552" y="893"/>
                      <a:pt x="21366" y="437"/>
                      <a:pt x="21351" y="409"/>
                    </a:cubicBezTo>
                    <a:cubicBezTo>
                      <a:pt x="21341" y="378"/>
                      <a:pt x="20635" y="1085"/>
                      <a:pt x="19177" y="1720"/>
                    </a:cubicBezTo>
                    <a:cubicBezTo>
                      <a:pt x="17719" y="2357"/>
                      <a:pt x="15559" y="2284"/>
                      <a:pt x="12635" y="1103"/>
                    </a:cubicBezTo>
                    <a:cubicBezTo>
                      <a:pt x="11144" y="615"/>
                      <a:pt x="9605" y="9"/>
                      <a:pt x="7994" y="1"/>
                    </a:cubicBezTo>
                    <a:cubicBezTo>
                      <a:pt x="6397" y="-29"/>
                      <a:pt x="4728" y="538"/>
                      <a:pt x="3312" y="1904"/>
                    </a:cubicBezTo>
                    <a:cubicBezTo>
                      <a:pt x="1901" y="3245"/>
                      <a:pt x="742" y="5385"/>
                      <a:pt x="258" y="7959"/>
                    </a:cubicBezTo>
                    <a:cubicBezTo>
                      <a:pt x="-234" y="10507"/>
                      <a:pt x="-52" y="13490"/>
                      <a:pt x="1061" y="15932"/>
                    </a:cubicBezTo>
                    <a:cubicBezTo>
                      <a:pt x="2100" y="18429"/>
                      <a:pt x="3959" y="20130"/>
                      <a:pt x="5870" y="20840"/>
                    </a:cubicBezTo>
                    <a:cubicBezTo>
                      <a:pt x="7795" y="21571"/>
                      <a:pt x="9773" y="21312"/>
                      <a:pt x="11355" y="20363"/>
                    </a:cubicBezTo>
                    <a:cubicBezTo>
                      <a:pt x="12955" y="19421"/>
                      <a:pt x="14161" y="17789"/>
                      <a:pt x="14940" y="15942"/>
                    </a:cubicBezTo>
                    <a:cubicBezTo>
                      <a:pt x="15740" y="14089"/>
                      <a:pt x="16113" y="12020"/>
                      <a:pt x="16540" y="10065"/>
                    </a:cubicBezTo>
                    <a:cubicBezTo>
                      <a:pt x="17230" y="6119"/>
                      <a:pt x="18262" y="3604"/>
                      <a:pt x="19418" y="225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ś1îďè"/>
              <p:cNvSpPr/>
              <p:nvPr/>
            </p:nvSpPr>
            <p:spPr>
              <a:xfrm>
                <a:off x="4870317" y="2804939"/>
                <a:ext cx="1283527" cy="9645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51" h="21262" extrusionOk="0">
                    <a:moveTo>
                      <a:pt x="18518" y="18074"/>
                    </a:moveTo>
                    <a:cubicBezTo>
                      <a:pt x="19394" y="19369"/>
                      <a:pt x="20148" y="19818"/>
                      <a:pt x="20089" y="19886"/>
                    </a:cubicBezTo>
                    <a:cubicBezTo>
                      <a:pt x="20075" y="19988"/>
                      <a:pt x="19404" y="19346"/>
                      <a:pt x="18119" y="18989"/>
                    </a:cubicBezTo>
                    <a:cubicBezTo>
                      <a:pt x="16834" y="18599"/>
                      <a:pt x="14935" y="18494"/>
                      <a:pt x="12434" y="18937"/>
                    </a:cubicBezTo>
                    <a:cubicBezTo>
                      <a:pt x="10015" y="19277"/>
                      <a:pt x="7078" y="19303"/>
                      <a:pt x="5021" y="17019"/>
                    </a:cubicBezTo>
                    <a:cubicBezTo>
                      <a:pt x="2985" y="14953"/>
                      <a:pt x="1827" y="10576"/>
                      <a:pt x="3422" y="7135"/>
                    </a:cubicBezTo>
                    <a:cubicBezTo>
                      <a:pt x="4873" y="3585"/>
                      <a:pt x="8313" y="2724"/>
                      <a:pt x="10682" y="4029"/>
                    </a:cubicBezTo>
                    <a:cubicBezTo>
                      <a:pt x="13203" y="5247"/>
                      <a:pt x="14654" y="8629"/>
                      <a:pt x="15642" y="11576"/>
                    </a:cubicBezTo>
                    <a:cubicBezTo>
                      <a:pt x="16602" y="14668"/>
                      <a:pt x="17621" y="16794"/>
                      <a:pt x="18518" y="18074"/>
                    </a:cubicBezTo>
                    <a:close/>
                    <a:moveTo>
                      <a:pt x="19178" y="19556"/>
                    </a:moveTo>
                    <a:cubicBezTo>
                      <a:pt x="20635" y="20186"/>
                      <a:pt x="21340" y="20882"/>
                      <a:pt x="21351" y="20851"/>
                    </a:cubicBezTo>
                    <a:cubicBezTo>
                      <a:pt x="21366" y="20823"/>
                      <a:pt x="20552" y="20368"/>
                      <a:pt x="19408" y="19011"/>
                    </a:cubicBezTo>
                    <a:cubicBezTo>
                      <a:pt x="18262" y="17657"/>
                      <a:pt x="17230" y="15142"/>
                      <a:pt x="16540" y="11196"/>
                    </a:cubicBezTo>
                    <a:cubicBezTo>
                      <a:pt x="16113" y="9241"/>
                      <a:pt x="15740" y="7172"/>
                      <a:pt x="14940" y="5319"/>
                    </a:cubicBezTo>
                    <a:cubicBezTo>
                      <a:pt x="14161" y="3472"/>
                      <a:pt x="12955" y="1840"/>
                      <a:pt x="11355" y="899"/>
                    </a:cubicBezTo>
                    <a:cubicBezTo>
                      <a:pt x="9773" y="-51"/>
                      <a:pt x="7795" y="-310"/>
                      <a:pt x="5870" y="421"/>
                    </a:cubicBezTo>
                    <a:cubicBezTo>
                      <a:pt x="3959" y="1131"/>
                      <a:pt x="2100" y="2831"/>
                      <a:pt x="1061" y="5329"/>
                    </a:cubicBezTo>
                    <a:cubicBezTo>
                      <a:pt x="-52" y="7770"/>
                      <a:pt x="-234" y="10753"/>
                      <a:pt x="257" y="13302"/>
                    </a:cubicBezTo>
                    <a:cubicBezTo>
                      <a:pt x="742" y="15876"/>
                      <a:pt x="1900" y="18016"/>
                      <a:pt x="3312" y="19357"/>
                    </a:cubicBezTo>
                    <a:cubicBezTo>
                      <a:pt x="4727" y="20723"/>
                      <a:pt x="6397" y="21290"/>
                      <a:pt x="7993" y="21260"/>
                    </a:cubicBezTo>
                    <a:cubicBezTo>
                      <a:pt x="9605" y="21252"/>
                      <a:pt x="11144" y="20646"/>
                      <a:pt x="12635" y="20188"/>
                    </a:cubicBezTo>
                    <a:cubicBezTo>
                      <a:pt x="15559" y="18976"/>
                      <a:pt x="17719" y="18904"/>
                      <a:pt x="19178" y="1955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íŝ1îḍe"/>
              <p:cNvSpPr/>
              <p:nvPr/>
            </p:nvSpPr>
            <p:spPr>
              <a:xfrm>
                <a:off x="5236719" y="3104261"/>
                <a:ext cx="256168" cy="3659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57" h="21276" extrusionOk="0">
                    <a:moveTo>
                      <a:pt x="1877" y="21023"/>
                    </a:moveTo>
                    <a:cubicBezTo>
                      <a:pt x="2335" y="19958"/>
                      <a:pt x="3030" y="18458"/>
                      <a:pt x="3960" y="16288"/>
                    </a:cubicBezTo>
                    <a:cubicBezTo>
                      <a:pt x="8011" y="15823"/>
                      <a:pt x="9689" y="16658"/>
                      <a:pt x="12261" y="13325"/>
                    </a:cubicBezTo>
                    <a:cubicBezTo>
                      <a:pt x="10172" y="13789"/>
                      <a:pt x="7654" y="12465"/>
                      <a:pt x="7789" y="11892"/>
                    </a:cubicBezTo>
                    <a:cubicBezTo>
                      <a:pt x="7924" y="11318"/>
                      <a:pt x="13647" y="12306"/>
                      <a:pt x="17393" y="8447"/>
                    </a:cubicBezTo>
                    <a:cubicBezTo>
                      <a:pt x="12670" y="9202"/>
                      <a:pt x="11160" y="7540"/>
                      <a:pt x="11769" y="7289"/>
                    </a:cubicBezTo>
                    <a:cubicBezTo>
                      <a:pt x="13175" y="6708"/>
                      <a:pt x="17348" y="7048"/>
                      <a:pt x="19572" y="5477"/>
                    </a:cubicBezTo>
                    <a:cubicBezTo>
                      <a:pt x="20719" y="4669"/>
                      <a:pt x="21256" y="2702"/>
                      <a:pt x="20789" y="2000"/>
                    </a:cubicBezTo>
                    <a:cubicBezTo>
                      <a:pt x="20229" y="1153"/>
                      <a:pt x="16813" y="-111"/>
                      <a:pt x="14931" y="7"/>
                    </a:cubicBezTo>
                    <a:cubicBezTo>
                      <a:pt x="13047" y="126"/>
                      <a:pt x="10093" y="5208"/>
                      <a:pt x="9217" y="5168"/>
                    </a:cubicBezTo>
                    <a:cubicBezTo>
                      <a:pt x="8341" y="5128"/>
                      <a:pt x="8166" y="2892"/>
                      <a:pt x="9694" y="813"/>
                    </a:cubicBezTo>
                    <a:cubicBezTo>
                      <a:pt x="8081" y="1330"/>
                      <a:pt x="5127" y="2940"/>
                      <a:pt x="4200" y="4315"/>
                    </a:cubicBezTo>
                    <a:cubicBezTo>
                      <a:pt x="2475" y="6874"/>
                      <a:pt x="4362" y="12744"/>
                      <a:pt x="3757" y="12953"/>
                    </a:cubicBezTo>
                    <a:cubicBezTo>
                      <a:pt x="3151" y="13163"/>
                      <a:pt x="1114" y="10259"/>
                      <a:pt x="505" y="8944"/>
                    </a:cubicBezTo>
                    <a:cubicBezTo>
                      <a:pt x="-324" y="10961"/>
                      <a:pt x="-344" y="12982"/>
                      <a:pt x="2082" y="15667"/>
                    </a:cubicBezTo>
                    <a:cubicBezTo>
                      <a:pt x="1167" y="17429"/>
                      <a:pt x="667" y="19457"/>
                      <a:pt x="592" y="20487"/>
                    </a:cubicBezTo>
                    <a:cubicBezTo>
                      <a:pt x="557" y="21312"/>
                      <a:pt x="1675" y="21489"/>
                      <a:pt x="1877" y="21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şḻîḓé"/>
              <p:cNvSpPr>
                <a:spLocks/>
              </p:cNvSpPr>
              <p:nvPr/>
            </p:nvSpPr>
            <p:spPr bwMode="auto">
              <a:xfrm>
                <a:off x="5928633" y="2795559"/>
                <a:ext cx="321103" cy="279599"/>
              </a:xfrm>
              <a:custGeom>
                <a:avLst/>
                <a:gdLst/>
                <a:ahLst/>
                <a:cxnLst>
                  <a:cxn ang="0">
                    <a:pos x="68" y="24"/>
                  </a:cxn>
                  <a:cxn ang="0">
                    <a:pos x="64" y="29"/>
                  </a:cxn>
                  <a:cxn ang="0">
                    <a:pos x="64" y="43"/>
                  </a:cxn>
                  <a:cxn ang="0">
                    <a:pos x="59" y="48"/>
                  </a:cxn>
                  <a:cxn ang="0">
                    <a:pos x="28" y="34"/>
                  </a:cxn>
                  <a:cxn ang="0">
                    <a:pos x="25" y="44"/>
                  </a:cxn>
                  <a:cxn ang="0">
                    <a:pos x="30" y="54"/>
                  </a:cxn>
                  <a:cxn ang="0">
                    <a:pos x="14" y="56"/>
                  </a:cxn>
                  <a:cxn ang="0">
                    <a:pos x="11" y="34"/>
                  </a:cxn>
                  <a:cxn ang="0">
                    <a:pos x="7" y="34"/>
                  </a:cxn>
                  <a:cxn ang="0">
                    <a:pos x="0" y="27"/>
                  </a:cxn>
                  <a:cxn ang="0">
                    <a:pos x="0" y="20"/>
                  </a:cxn>
                  <a:cxn ang="0">
                    <a:pos x="7" y="14"/>
                  </a:cxn>
                  <a:cxn ang="0">
                    <a:pos x="25" y="14"/>
                  </a:cxn>
                  <a:cxn ang="0">
                    <a:pos x="59" y="0"/>
                  </a:cxn>
                  <a:cxn ang="0">
                    <a:pos x="64" y="4"/>
                  </a:cxn>
                  <a:cxn ang="0">
                    <a:pos x="64" y="19"/>
                  </a:cxn>
                  <a:cxn ang="0">
                    <a:pos x="68" y="24"/>
                  </a:cxn>
                  <a:cxn ang="0">
                    <a:pos x="59" y="6"/>
                  </a:cxn>
                  <a:cxn ang="0">
                    <a:pos x="30" y="19"/>
                  </a:cxn>
                  <a:cxn ang="0">
                    <a:pos x="30" y="29"/>
                  </a:cxn>
                  <a:cxn ang="0">
                    <a:pos x="59" y="42"/>
                  </a:cxn>
                  <a:cxn ang="0">
                    <a:pos x="59" y="6"/>
                  </a:cxn>
                </a:cxnLst>
                <a:rect l="0" t="0" r="r" b="b"/>
                <a:pathLst>
                  <a:path w="68" h="59">
                    <a:moveTo>
                      <a:pt x="68" y="24"/>
                    </a:moveTo>
                    <a:cubicBezTo>
                      <a:pt x="68" y="27"/>
                      <a:pt x="66" y="29"/>
                      <a:pt x="64" y="29"/>
                    </a:cubicBezTo>
                    <a:cubicBezTo>
                      <a:pt x="64" y="43"/>
                      <a:pt x="64" y="43"/>
                      <a:pt x="64" y="43"/>
                    </a:cubicBezTo>
                    <a:cubicBezTo>
                      <a:pt x="64" y="46"/>
                      <a:pt x="61" y="48"/>
                      <a:pt x="59" y="48"/>
                    </a:cubicBezTo>
                    <a:cubicBezTo>
                      <a:pt x="52" y="43"/>
                      <a:pt x="41" y="35"/>
                      <a:pt x="28" y="34"/>
                    </a:cubicBezTo>
                    <a:cubicBezTo>
                      <a:pt x="23" y="35"/>
                      <a:pt x="22" y="41"/>
                      <a:pt x="25" y="44"/>
                    </a:cubicBezTo>
                    <a:cubicBezTo>
                      <a:pt x="22" y="48"/>
                      <a:pt x="26" y="51"/>
                      <a:pt x="30" y="54"/>
                    </a:cubicBezTo>
                    <a:cubicBezTo>
                      <a:pt x="27" y="59"/>
                      <a:pt x="17" y="59"/>
                      <a:pt x="14" y="56"/>
                    </a:cubicBezTo>
                    <a:cubicBezTo>
                      <a:pt x="12" y="49"/>
                      <a:pt x="8" y="42"/>
                      <a:pt x="11" y="34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3" y="34"/>
                      <a:pt x="0" y="31"/>
                      <a:pt x="0" y="2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7"/>
                      <a:pt x="3" y="14"/>
                      <a:pt x="7" y="14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39" y="14"/>
                      <a:pt x="51" y="6"/>
                      <a:pt x="59" y="0"/>
                    </a:cubicBezTo>
                    <a:cubicBezTo>
                      <a:pt x="61" y="0"/>
                      <a:pt x="64" y="2"/>
                      <a:pt x="64" y="4"/>
                    </a:cubicBezTo>
                    <a:cubicBezTo>
                      <a:pt x="64" y="19"/>
                      <a:pt x="64" y="19"/>
                      <a:pt x="64" y="19"/>
                    </a:cubicBezTo>
                    <a:cubicBezTo>
                      <a:pt x="66" y="19"/>
                      <a:pt x="68" y="21"/>
                      <a:pt x="68" y="24"/>
                    </a:cubicBezTo>
                    <a:close/>
                    <a:moveTo>
                      <a:pt x="59" y="6"/>
                    </a:moveTo>
                    <a:cubicBezTo>
                      <a:pt x="49" y="13"/>
                      <a:pt x="39" y="18"/>
                      <a:pt x="30" y="1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9" y="30"/>
                      <a:pt x="49" y="34"/>
                      <a:pt x="59" y="42"/>
                    </a:cubicBezTo>
                    <a:lnTo>
                      <a:pt x="59" y="6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ṣļïde"/>
              <p:cNvSpPr>
                <a:spLocks/>
              </p:cNvSpPr>
              <p:nvPr/>
            </p:nvSpPr>
            <p:spPr bwMode="auto">
              <a:xfrm>
                <a:off x="5224093" y="3986455"/>
                <a:ext cx="311892" cy="314388"/>
              </a:xfrm>
              <a:custGeom>
                <a:avLst/>
                <a:gdLst/>
                <a:ahLst/>
                <a:cxnLst>
                  <a:cxn ang="0">
                    <a:pos x="58" y="33"/>
                  </a:cxn>
                  <a:cxn ang="0">
                    <a:pos x="57" y="34"/>
                  </a:cxn>
                  <a:cxn ang="0">
                    <a:pos x="50" y="35"/>
                  </a:cxn>
                  <a:cxn ang="0">
                    <a:pos x="49" y="39"/>
                  </a:cxn>
                  <a:cxn ang="0">
                    <a:pos x="53" y="44"/>
                  </a:cxn>
                  <a:cxn ang="0">
                    <a:pos x="53" y="45"/>
                  </a:cxn>
                  <a:cxn ang="0">
                    <a:pos x="53" y="46"/>
                  </a:cxn>
                  <a:cxn ang="0">
                    <a:pos x="45" y="53"/>
                  </a:cxn>
                  <a:cxn ang="0">
                    <a:pos x="44" y="52"/>
                  </a:cxn>
                  <a:cxn ang="0">
                    <a:pos x="39" y="48"/>
                  </a:cxn>
                  <a:cxn ang="0">
                    <a:pos x="36" y="50"/>
                  </a:cxn>
                  <a:cxn ang="0">
                    <a:pos x="34" y="57"/>
                  </a:cxn>
                  <a:cxn ang="0">
                    <a:pos x="33" y="58"/>
                  </a:cxn>
                  <a:cxn ang="0">
                    <a:pos x="25" y="58"/>
                  </a:cxn>
                  <a:cxn ang="0">
                    <a:pos x="23" y="57"/>
                  </a:cxn>
                  <a:cxn ang="0">
                    <a:pos x="22" y="50"/>
                  </a:cxn>
                  <a:cxn ang="0">
                    <a:pos x="19" y="48"/>
                  </a:cxn>
                  <a:cxn ang="0">
                    <a:pos x="14" y="52"/>
                  </a:cxn>
                  <a:cxn ang="0">
                    <a:pos x="13" y="53"/>
                  </a:cxn>
                  <a:cxn ang="0">
                    <a:pos x="12" y="52"/>
                  </a:cxn>
                  <a:cxn ang="0">
                    <a:pos x="5" y="46"/>
                  </a:cxn>
                  <a:cxn ang="0">
                    <a:pos x="5" y="45"/>
                  </a:cxn>
                  <a:cxn ang="0">
                    <a:pos x="5" y="44"/>
                  </a:cxn>
                  <a:cxn ang="0">
                    <a:pos x="9" y="39"/>
                  </a:cxn>
                  <a:cxn ang="0">
                    <a:pos x="8" y="35"/>
                  </a:cxn>
                  <a:cxn ang="0">
                    <a:pos x="1" y="34"/>
                  </a:cxn>
                  <a:cxn ang="0">
                    <a:pos x="0" y="33"/>
                  </a:cxn>
                  <a:cxn ang="0">
                    <a:pos x="0" y="24"/>
                  </a:cxn>
                  <a:cxn ang="0">
                    <a:pos x="1" y="23"/>
                  </a:cxn>
                  <a:cxn ang="0">
                    <a:pos x="8" y="22"/>
                  </a:cxn>
                  <a:cxn ang="0">
                    <a:pos x="9" y="18"/>
                  </a:cxn>
                  <a:cxn ang="0">
                    <a:pos x="5" y="13"/>
                  </a:cxn>
                  <a:cxn ang="0">
                    <a:pos x="5" y="12"/>
                  </a:cxn>
                  <a:cxn ang="0">
                    <a:pos x="5" y="11"/>
                  </a:cxn>
                  <a:cxn ang="0">
                    <a:pos x="13" y="5"/>
                  </a:cxn>
                  <a:cxn ang="0">
                    <a:pos x="14" y="5"/>
                  </a:cxn>
                  <a:cxn ang="0">
                    <a:pos x="19" y="9"/>
                  </a:cxn>
                  <a:cxn ang="0">
                    <a:pos x="22" y="8"/>
                  </a:cxn>
                  <a:cxn ang="0">
                    <a:pos x="23" y="1"/>
                  </a:cxn>
                  <a:cxn ang="0">
                    <a:pos x="25" y="0"/>
                  </a:cxn>
                  <a:cxn ang="0">
                    <a:pos x="33" y="0"/>
                  </a:cxn>
                  <a:cxn ang="0">
                    <a:pos x="34" y="1"/>
                  </a:cxn>
                  <a:cxn ang="0">
                    <a:pos x="36" y="8"/>
                  </a:cxn>
                  <a:cxn ang="0">
                    <a:pos x="39" y="9"/>
                  </a:cxn>
                  <a:cxn ang="0">
                    <a:pos x="44" y="5"/>
                  </a:cxn>
                  <a:cxn ang="0">
                    <a:pos x="45" y="5"/>
                  </a:cxn>
                  <a:cxn ang="0">
                    <a:pos x="46" y="5"/>
                  </a:cxn>
                  <a:cxn ang="0">
                    <a:pos x="52" y="12"/>
                  </a:cxn>
                  <a:cxn ang="0">
                    <a:pos x="53" y="12"/>
                  </a:cxn>
                  <a:cxn ang="0">
                    <a:pos x="52" y="13"/>
                  </a:cxn>
                  <a:cxn ang="0">
                    <a:pos x="48" y="18"/>
                  </a:cxn>
                  <a:cxn ang="0">
                    <a:pos x="50" y="22"/>
                  </a:cxn>
                  <a:cxn ang="0">
                    <a:pos x="57" y="23"/>
                  </a:cxn>
                  <a:cxn ang="0">
                    <a:pos x="58" y="25"/>
                  </a:cxn>
                  <a:cxn ang="0">
                    <a:pos x="58" y="33"/>
                  </a:cxn>
                  <a:cxn ang="0">
                    <a:pos x="29" y="19"/>
                  </a:cxn>
                  <a:cxn ang="0">
                    <a:pos x="19" y="29"/>
                  </a:cxn>
                  <a:cxn ang="0">
                    <a:pos x="29" y="38"/>
                  </a:cxn>
                  <a:cxn ang="0">
                    <a:pos x="39" y="29"/>
                  </a:cxn>
                  <a:cxn ang="0">
                    <a:pos x="29" y="19"/>
                  </a:cxn>
                </a:cxnLst>
                <a:rect l="0" t="0" r="r" b="b"/>
                <a:pathLst>
                  <a:path w="58" h="58">
                    <a:moveTo>
                      <a:pt x="58" y="33"/>
                    </a:moveTo>
                    <a:cubicBezTo>
                      <a:pt x="58" y="34"/>
                      <a:pt x="58" y="34"/>
                      <a:pt x="57" y="34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7"/>
                      <a:pt x="49" y="38"/>
                      <a:pt x="49" y="39"/>
                    </a:cubicBezTo>
                    <a:cubicBezTo>
                      <a:pt x="50" y="41"/>
                      <a:pt x="51" y="42"/>
                      <a:pt x="53" y="44"/>
                    </a:cubicBezTo>
                    <a:cubicBezTo>
                      <a:pt x="53" y="44"/>
                      <a:pt x="53" y="45"/>
                      <a:pt x="53" y="45"/>
                    </a:cubicBezTo>
                    <a:cubicBezTo>
                      <a:pt x="53" y="45"/>
                      <a:pt x="53" y="46"/>
                      <a:pt x="53" y="46"/>
                    </a:cubicBezTo>
                    <a:cubicBezTo>
                      <a:pt x="52" y="47"/>
                      <a:pt x="47" y="53"/>
                      <a:pt x="45" y="53"/>
                    </a:cubicBezTo>
                    <a:cubicBezTo>
                      <a:pt x="45" y="53"/>
                      <a:pt x="45" y="53"/>
                      <a:pt x="44" y="52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8" y="49"/>
                      <a:pt x="37" y="49"/>
                      <a:pt x="36" y="50"/>
                    </a:cubicBezTo>
                    <a:cubicBezTo>
                      <a:pt x="35" y="52"/>
                      <a:pt x="35" y="55"/>
                      <a:pt x="34" y="57"/>
                    </a:cubicBezTo>
                    <a:cubicBezTo>
                      <a:pt x="34" y="57"/>
                      <a:pt x="34" y="58"/>
                      <a:pt x="33" y="58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24" y="58"/>
                      <a:pt x="23" y="57"/>
                      <a:pt x="23" y="57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21" y="49"/>
                      <a:pt x="20" y="49"/>
                      <a:pt x="19" y="48"/>
                    </a:cubicBezTo>
                    <a:cubicBezTo>
                      <a:pt x="14" y="52"/>
                      <a:pt x="14" y="52"/>
                      <a:pt x="14" y="52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2" y="53"/>
                      <a:pt x="12" y="53"/>
                      <a:pt x="12" y="52"/>
                    </a:cubicBezTo>
                    <a:cubicBezTo>
                      <a:pt x="10" y="50"/>
                      <a:pt x="7" y="48"/>
                      <a:pt x="5" y="46"/>
                    </a:cubicBezTo>
                    <a:cubicBezTo>
                      <a:pt x="5" y="46"/>
                      <a:pt x="5" y="45"/>
                      <a:pt x="5" y="45"/>
                    </a:cubicBezTo>
                    <a:cubicBezTo>
                      <a:pt x="5" y="45"/>
                      <a:pt x="5" y="44"/>
                      <a:pt x="5" y="44"/>
                    </a:cubicBezTo>
                    <a:cubicBezTo>
                      <a:pt x="7" y="42"/>
                      <a:pt x="8" y="41"/>
                      <a:pt x="9" y="39"/>
                    </a:cubicBezTo>
                    <a:cubicBezTo>
                      <a:pt x="9" y="38"/>
                      <a:pt x="8" y="37"/>
                      <a:pt x="8" y="35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0" y="34"/>
                      <a:pt x="0" y="33"/>
                      <a:pt x="0" y="33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3"/>
                      <a:pt x="1" y="23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1"/>
                      <a:pt x="9" y="20"/>
                      <a:pt x="9" y="18"/>
                    </a:cubicBezTo>
                    <a:cubicBezTo>
                      <a:pt x="8" y="17"/>
                      <a:pt x="7" y="15"/>
                      <a:pt x="5" y="13"/>
                    </a:cubicBezTo>
                    <a:cubicBezTo>
                      <a:pt x="5" y="13"/>
                      <a:pt x="5" y="13"/>
                      <a:pt x="5" y="12"/>
                    </a:cubicBezTo>
                    <a:cubicBezTo>
                      <a:pt x="5" y="12"/>
                      <a:pt x="5" y="12"/>
                      <a:pt x="5" y="11"/>
                    </a:cubicBezTo>
                    <a:cubicBezTo>
                      <a:pt x="6" y="10"/>
                      <a:pt x="11" y="5"/>
                      <a:pt x="13" y="5"/>
                    </a:cubicBezTo>
                    <a:cubicBezTo>
                      <a:pt x="13" y="5"/>
                      <a:pt x="13" y="5"/>
                      <a:pt x="14" y="5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0" y="9"/>
                      <a:pt x="21" y="8"/>
                      <a:pt x="22" y="8"/>
                    </a:cubicBezTo>
                    <a:cubicBezTo>
                      <a:pt x="22" y="5"/>
                      <a:pt x="23" y="3"/>
                      <a:pt x="23" y="1"/>
                    </a:cubicBezTo>
                    <a:cubicBezTo>
                      <a:pt x="23" y="0"/>
                      <a:pt x="24" y="0"/>
                      <a:pt x="25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4" y="0"/>
                      <a:pt x="34" y="0"/>
                      <a:pt x="34" y="1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37" y="8"/>
                      <a:pt x="38" y="9"/>
                      <a:pt x="39" y="9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6" y="5"/>
                      <a:pt x="46" y="5"/>
                      <a:pt x="46" y="5"/>
                    </a:cubicBezTo>
                    <a:cubicBezTo>
                      <a:pt x="48" y="7"/>
                      <a:pt x="51" y="9"/>
                      <a:pt x="52" y="12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3" y="13"/>
                      <a:pt x="53" y="13"/>
                      <a:pt x="52" y="13"/>
                    </a:cubicBezTo>
                    <a:cubicBezTo>
                      <a:pt x="51" y="15"/>
                      <a:pt x="50" y="17"/>
                      <a:pt x="48" y="18"/>
                    </a:cubicBezTo>
                    <a:cubicBezTo>
                      <a:pt x="49" y="20"/>
                      <a:pt x="50" y="21"/>
                      <a:pt x="50" y="22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58" y="23"/>
                      <a:pt x="58" y="24"/>
                      <a:pt x="58" y="25"/>
                    </a:cubicBezTo>
                    <a:lnTo>
                      <a:pt x="58" y="33"/>
                    </a:lnTo>
                    <a:close/>
                    <a:moveTo>
                      <a:pt x="29" y="19"/>
                    </a:moveTo>
                    <a:cubicBezTo>
                      <a:pt x="24" y="19"/>
                      <a:pt x="19" y="23"/>
                      <a:pt x="19" y="29"/>
                    </a:cubicBezTo>
                    <a:cubicBezTo>
                      <a:pt x="19" y="34"/>
                      <a:pt x="24" y="38"/>
                      <a:pt x="29" y="38"/>
                    </a:cubicBezTo>
                    <a:cubicBezTo>
                      <a:pt x="34" y="38"/>
                      <a:pt x="39" y="34"/>
                      <a:pt x="39" y="29"/>
                    </a:cubicBezTo>
                    <a:cubicBezTo>
                      <a:pt x="39" y="23"/>
                      <a:pt x="34" y="19"/>
                      <a:pt x="29" y="1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5" name="îŝḷiḓè"/>
            <p:cNvSpPr>
              <a:spLocks/>
            </p:cNvSpPr>
            <p:nvPr/>
          </p:nvSpPr>
          <p:spPr bwMode="auto">
            <a:xfrm flipH="1">
              <a:off x="7646334" y="2569201"/>
              <a:ext cx="257328" cy="257328"/>
            </a:xfrm>
            <a:prstGeom prst="ellipse">
              <a:avLst/>
            </a:pr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îṥ1íḋè"/>
            <p:cNvSpPr>
              <a:spLocks/>
            </p:cNvSpPr>
            <p:nvPr/>
          </p:nvSpPr>
          <p:spPr bwMode="auto">
            <a:xfrm flipH="1">
              <a:off x="7646334" y="3472904"/>
              <a:ext cx="257328" cy="257328"/>
            </a:xfrm>
            <a:prstGeom prst="ellips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íšlïḑe"/>
            <p:cNvSpPr>
              <a:spLocks/>
            </p:cNvSpPr>
            <p:nvPr/>
          </p:nvSpPr>
          <p:spPr bwMode="auto">
            <a:xfrm flipH="1">
              <a:off x="7646334" y="4353000"/>
              <a:ext cx="257328" cy="257328"/>
            </a:xfrm>
            <a:prstGeom prst="ellipse">
              <a:avLst/>
            </a:pr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ṥḻíḍè"/>
            <p:cNvSpPr>
              <a:spLocks/>
            </p:cNvSpPr>
            <p:nvPr/>
          </p:nvSpPr>
          <p:spPr bwMode="auto">
            <a:xfrm>
              <a:off x="4398513" y="2569201"/>
              <a:ext cx="257328" cy="2573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íṥḻíďe"/>
            <p:cNvSpPr>
              <a:spLocks/>
            </p:cNvSpPr>
            <p:nvPr/>
          </p:nvSpPr>
          <p:spPr bwMode="auto">
            <a:xfrm>
              <a:off x="4398513" y="3472904"/>
              <a:ext cx="257328" cy="2573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ṡlïďè"/>
            <p:cNvSpPr>
              <a:spLocks/>
            </p:cNvSpPr>
            <p:nvPr/>
          </p:nvSpPr>
          <p:spPr bwMode="auto">
            <a:xfrm>
              <a:off x="4398513" y="4353000"/>
              <a:ext cx="257328" cy="257328"/>
            </a:xfrm>
            <a:prstGeom prst="ellipse">
              <a:avLst/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ïŝlïḓè"/>
            <p:cNvGrpSpPr/>
            <p:nvPr/>
          </p:nvGrpSpPr>
          <p:grpSpPr>
            <a:xfrm>
              <a:off x="7903662" y="2455263"/>
              <a:ext cx="3902515" cy="540790"/>
              <a:chOff x="7903662" y="2455263"/>
              <a:chExt cx="3902515" cy="540790"/>
            </a:xfrm>
          </p:grpSpPr>
          <p:sp>
            <p:nvSpPr>
              <p:cNvPr id="27" name="îṩḻîdê"/>
              <p:cNvSpPr txBox="1">
                <a:spLocks/>
              </p:cNvSpPr>
              <p:nvPr/>
            </p:nvSpPr>
            <p:spPr bwMode="auto">
              <a:xfrm>
                <a:off x="7903662" y="2455263"/>
                <a:ext cx="1295327" cy="215444"/>
              </a:xfrm>
              <a:prstGeom prst="rect">
                <a:avLst/>
              </a:prstGeom>
              <a:noFill/>
              <a:extLst/>
            </p:spPr>
            <p:txBody>
              <a:bodyPr wrap="none" lIns="216000" tIns="0" rIns="0" bIns="0" anchor="b" anchorCtr="0">
                <a:normAutofit fontScale="92500" lnSpcReduction="10000"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4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8" name="ïṧḷîḍê"/>
              <p:cNvSpPr txBox="1">
                <a:spLocks/>
              </p:cNvSpPr>
              <p:nvPr/>
            </p:nvSpPr>
            <p:spPr bwMode="auto">
              <a:xfrm>
                <a:off x="7903662" y="2670707"/>
                <a:ext cx="3902515" cy="325346"/>
              </a:xfrm>
              <a:prstGeom prst="rect">
                <a:avLst/>
              </a:prstGeom>
              <a:noFill/>
              <a:extLst/>
            </p:spPr>
            <p:txBody>
              <a:bodyPr wrap="square" lIns="216000" tIns="46800" rIns="90000" bIns="46800">
                <a:normAutofit lnSpcReduction="10000"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（建议使用主题字体）</a:t>
                </a:r>
              </a:p>
            </p:txBody>
          </p:sp>
        </p:grpSp>
        <p:grpSp>
          <p:nvGrpSpPr>
            <p:cNvPr id="12" name="íṥ1ídê"/>
            <p:cNvGrpSpPr/>
            <p:nvPr/>
          </p:nvGrpSpPr>
          <p:grpSpPr>
            <a:xfrm>
              <a:off x="7903662" y="3367973"/>
              <a:ext cx="3902515" cy="540790"/>
              <a:chOff x="7903662" y="2455263"/>
              <a:chExt cx="3902515" cy="540790"/>
            </a:xfrm>
          </p:grpSpPr>
          <p:sp>
            <p:nvSpPr>
              <p:cNvPr id="25" name="íś1îďé"/>
              <p:cNvSpPr txBox="1">
                <a:spLocks/>
              </p:cNvSpPr>
              <p:nvPr/>
            </p:nvSpPr>
            <p:spPr bwMode="auto">
              <a:xfrm>
                <a:off x="7903662" y="2455263"/>
                <a:ext cx="1295327" cy="215444"/>
              </a:xfrm>
              <a:prstGeom prst="rect">
                <a:avLst/>
              </a:prstGeom>
              <a:noFill/>
              <a:extLst/>
            </p:spPr>
            <p:txBody>
              <a:bodyPr wrap="none" lIns="216000" tIns="0" rIns="0" bIns="0" anchor="b" anchorCtr="0">
                <a:normAutofit fontScale="92500" lnSpcReduction="10000"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5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6" name="í$ľíḑe"/>
              <p:cNvSpPr txBox="1">
                <a:spLocks/>
              </p:cNvSpPr>
              <p:nvPr/>
            </p:nvSpPr>
            <p:spPr bwMode="auto">
              <a:xfrm>
                <a:off x="7903662" y="2670707"/>
                <a:ext cx="3902515" cy="325346"/>
              </a:xfrm>
              <a:prstGeom prst="rect">
                <a:avLst/>
              </a:prstGeom>
              <a:noFill/>
              <a:extLst/>
            </p:spPr>
            <p:txBody>
              <a:bodyPr wrap="square" lIns="216000" tIns="46800" rIns="90000" bIns="46800">
                <a:normAutofit lnSpcReduction="10000"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（建议使用主题字体）</a:t>
                </a:r>
              </a:p>
            </p:txBody>
          </p:sp>
        </p:grpSp>
        <p:grpSp>
          <p:nvGrpSpPr>
            <p:cNvPr id="13" name="íṩľîḓè"/>
            <p:cNvGrpSpPr/>
            <p:nvPr/>
          </p:nvGrpSpPr>
          <p:grpSpPr>
            <a:xfrm>
              <a:off x="7903662" y="4262331"/>
              <a:ext cx="3902515" cy="540790"/>
              <a:chOff x="7903662" y="2455263"/>
              <a:chExt cx="3902515" cy="540790"/>
            </a:xfrm>
          </p:grpSpPr>
          <p:sp>
            <p:nvSpPr>
              <p:cNvPr id="23" name="î$ļïdê"/>
              <p:cNvSpPr txBox="1">
                <a:spLocks/>
              </p:cNvSpPr>
              <p:nvPr/>
            </p:nvSpPr>
            <p:spPr bwMode="auto">
              <a:xfrm>
                <a:off x="7903662" y="2455263"/>
                <a:ext cx="1295327" cy="215444"/>
              </a:xfrm>
              <a:prstGeom prst="rect">
                <a:avLst/>
              </a:prstGeom>
              <a:noFill/>
              <a:extLst/>
            </p:spPr>
            <p:txBody>
              <a:bodyPr wrap="none" lIns="216000" tIns="0" rIns="0" bIns="0" anchor="b" anchorCtr="0">
                <a:normAutofit fontScale="92500" lnSpcReduction="10000"/>
              </a:bodyPr>
              <a:lstStyle/>
              <a:p>
                <a:pPr algn="l" latinLnBrk="0"/>
                <a:r>
                  <a:rPr lang="zh-CN" altLang="en-US" sz="1400">
                    <a:solidFill>
                      <a:schemeClr val="accent6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4" name="iṥḻïḋe"/>
              <p:cNvSpPr txBox="1">
                <a:spLocks/>
              </p:cNvSpPr>
              <p:nvPr/>
            </p:nvSpPr>
            <p:spPr bwMode="auto">
              <a:xfrm>
                <a:off x="7903662" y="2670707"/>
                <a:ext cx="3902515" cy="325346"/>
              </a:xfrm>
              <a:prstGeom prst="rect">
                <a:avLst/>
              </a:prstGeom>
              <a:noFill/>
              <a:extLst/>
            </p:spPr>
            <p:txBody>
              <a:bodyPr wrap="square" lIns="216000" tIns="46800" rIns="90000" bIns="46800">
                <a:normAutofit lnSpcReduction="10000"/>
              </a:bodyPr>
              <a:lstStyle/>
              <a:p>
                <a:pPr algn="l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（建议使用主题字体）</a:t>
                </a:r>
              </a:p>
            </p:txBody>
          </p:sp>
        </p:grpSp>
        <p:grpSp>
          <p:nvGrpSpPr>
            <p:cNvPr id="14" name="iṥľíďè"/>
            <p:cNvGrpSpPr/>
            <p:nvPr/>
          </p:nvGrpSpPr>
          <p:grpSpPr>
            <a:xfrm>
              <a:off x="495998" y="2455263"/>
              <a:ext cx="3902515" cy="540790"/>
              <a:chOff x="7903662" y="2455263"/>
              <a:chExt cx="3902515" cy="540790"/>
            </a:xfrm>
          </p:grpSpPr>
          <p:sp>
            <p:nvSpPr>
              <p:cNvPr id="21" name="iśľïḍé"/>
              <p:cNvSpPr txBox="1">
                <a:spLocks/>
              </p:cNvSpPr>
              <p:nvPr/>
            </p:nvSpPr>
            <p:spPr bwMode="auto">
              <a:xfrm>
                <a:off x="10365443" y="2455263"/>
                <a:ext cx="1440734" cy="215444"/>
              </a:xfrm>
              <a:prstGeom prst="rect">
                <a:avLst/>
              </a:prstGeom>
              <a:noFill/>
              <a:extLst/>
            </p:spPr>
            <p:txBody>
              <a:bodyPr wrap="none" lIns="216000" tIns="0" rIns="144000" bIns="0" anchor="ctr" anchorCtr="0">
                <a:normAutofit fontScale="92500" lnSpcReduction="10000"/>
              </a:bodyPr>
              <a:lstStyle/>
              <a:p>
                <a:pPr algn="r" latinLnBrk="0"/>
                <a:r>
                  <a:rPr lang="zh-CN" altLang="en-US" sz="1400">
                    <a:solidFill>
                      <a:schemeClr val="accent1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2" name="îṧlïďé"/>
              <p:cNvSpPr txBox="1">
                <a:spLocks/>
              </p:cNvSpPr>
              <p:nvPr/>
            </p:nvSpPr>
            <p:spPr bwMode="auto">
              <a:xfrm>
                <a:off x="7903662" y="2670707"/>
                <a:ext cx="3902515" cy="325346"/>
              </a:xfrm>
              <a:prstGeom prst="rect">
                <a:avLst/>
              </a:prstGeom>
              <a:noFill/>
              <a:extLst/>
            </p:spPr>
            <p:txBody>
              <a:bodyPr wrap="square" lIns="216000" tIns="46800" rIns="144000" bIns="46800" anchor="ctr" anchorCtr="0">
                <a:normAutofit lnSpcReduction="10000"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（建议使用主题字体）</a:t>
                </a:r>
              </a:p>
            </p:txBody>
          </p:sp>
        </p:grpSp>
        <p:grpSp>
          <p:nvGrpSpPr>
            <p:cNvPr id="15" name="îsľïḑe"/>
            <p:cNvGrpSpPr/>
            <p:nvPr/>
          </p:nvGrpSpPr>
          <p:grpSpPr>
            <a:xfrm>
              <a:off x="495998" y="3367973"/>
              <a:ext cx="3902515" cy="540790"/>
              <a:chOff x="7903662" y="2455263"/>
              <a:chExt cx="3902515" cy="540790"/>
            </a:xfrm>
          </p:grpSpPr>
          <p:sp>
            <p:nvSpPr>
              <p:cNvPr id="19" name="iŝļîḍé"/>
              <p:cNvSpPr txBox="1">
                <a:spLocks/>
              </p:cNvSpPr>
              <p:nvPr/>
            </p:nvSpPr>
            <p:spPr bwMode="auto">
              <a:xfrm>
                <a:off x="10365443" y="2455263"/>
                <a:ext cx="1440734" cy="215444"/>
              </a:xfrm>
              <a:prstGeom prst="rect">
                <a:avLst/>
              </a:prstGeom>
              <a:noFill/>
              <a:extLst/>
            </p:spPr>
            <p:txBody>
              <a:bodyPr wrap="none" lIns="216000" tIns="0" rIns="144000" bIns="0" anchor="ctr" anchorCtr="0">
                <a:normAutofit fontScale="92500" lnSpcReduction="10000"/>
              </a:bodyPr>
              <a:lstStyle/>
              <a:p>
                <a:pPr algn="r" latinLnBrk="0"/>
                <a:r>
                  <a:rPr lang="zh-CN" altLang="en-US" sz="1400">
                    <a:solidFill>
                      <a:schemeClr val="accent2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0" name="ïśḻîďê"/>
              <p:cNvSpPr txBox="1">
                <a:spLocks/>
              </p:cNvSpPr>
              <p:nvPr/>
            </p:nvSpPr>
            <p:spPr bwMode="auto">
              <a:xfrm>
                <a:off x="7903662" y="2670707"/>
                <a:ext cx="3902515" cy="325346"/>
              </a:xfrm>
              <a:prstGeom prst="rect">
                <a:avLst/>
              </a:prstGeom>
              <a:noFill/>
              <a:extLst/>
            </p:spPr>
            <p:txBody>
              <a:bodyPr wrap="square" lIns="216000" tIns="46800" rIns="144000" bIns="46800" anchor="ctr" anchorCtr="0">
                <a:normAutofit lnSpcReduction="10000"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（建议使用主题字体）</a:t>
                </a:r>
              </a:p>
            </p:txBody>
          </p:sp>
        </p:grpSp>
        <p:grpSp>
          <p:nvGrpSpPr>
            <p:cNvPr id="16" name="ï$ľiḓè"/>
            <p:cNvGrpSpPr/>
            <p:nvPr/>
          </p:nvGrpSpPr>
          <p:grpSpPr>
            <a:xfrm>
              <a:off x="495998" y="4262331"/>
              <a:ext cx="3902515" cy="540790"/>
              <a:chOff x="7903662" y="2455263"/>
              <a:chExt cx="3902515" cy="540790"/>
            </a:xfrm>
          </p:grpSpPr>
          <p:sp>
            <p:nvSpPr>
              <p:cNvPr id="17" name="íSļiḍê"/>
              <p:cNvSpPr txBox="1">
                <a:spLocks/>
              </p:cNvSpPr>
              <p:nvPr/>
            </p:nvSpPr>
            <p:spPr bwMode="auto">
              <a:xfrm>
                <a:off x="10365443" y="2455263"/>
                <a:ext cx="1440734" cy="215444"/>
              </a:xfrm>
              <a:prstGeom prst="rect">
                <a:avLst/>
              </a:prstGeom>
              <a:noFill/>
              <a:extLst/>
            </p:spPr>
            <p:txBody>
              <a:bodyPr wrap="none" lIns="216000" tIns="0" rIns="144000" bIns="0" anchor="ctr" anchorCtr="0">
                <a:normAutofit fontScale="92500" lnSpcReduction="10000"/>
              </a:bodyPr>
              <a:lstStyle/>
              <a:p>
                <a:pPr algn="r" latinLnBrk="0"/>
                <a:r>
                  <a:rPr lang="zh-CN" altLang="en-US" sz="1400">
                    <a:solidFill>
                      <a:schemeClr val="accent3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18" name="ïṩ1ïḋé"/>
              <p:cNvSpPr txBox="1">
                <a:spLocks/>
              </p:cNvSpPr>
              <p:nvPr/>
            </p:nvSpPr>
            <p:spPr bwMode="auto">
              <a:xfrm>
                <a:off x="7903662" y="2670707"/>
                <a:ext cx="3902515" cy="325346"/>
              </a:xfrm>
              <a:prstGeom prst="rect">
                <a:avLst/>
              </a:prstGeom>
              <a:noFill/>
              <a:extLst/>
            </p:spPr>
            <p:txBody>
              <a:bodyPr wrap="square" lIns="216000" tIns="46800" rIns="144000" bIns="46800" anchor="ctr" anchorCtr="0">
                <a:normAutofit lnSpcReduction="10000"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点击此处更换文本 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166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/>
          <a:stretch/>
        </p:blipFill>
        <p:spPr>
          <a:xfrm>
            <a:off x="0" y="-10160"/>
            <a:ext cx="10160000" cy="572516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0160000" cy="5715000"/>
          </a:xfrm>
          <a:prstGeom prst="rect">
            <a:avLst/>
          </a:prstGeom>
          <a:gradFill>
            <a:gsLst>
              <a:gs pos="4000">
                <a:schemeClr val="tx2">
                  <a:alpha val="85000"/>
                </a:schemeClr>
              </a:gs>
              <a:gs pos="44000">
                <a:schemeClr val="bg2">
                  <a:alpha val="85000"/>
                </a:schemeClr>
              </a:gs>
              <a:gs pos="83000">
                <a:schemeClr val="accent1">
                  <a:alpha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1854200" y="1445260"/>
            <a:ext cx="6451600" cy="2814320"/>
            <a:chOff x="1854200" y="1445260"/>
            <a:chExt cx="6451600" cy="2814320"/>
          </a:xfrm>
        </p:grpSpPr>
        <p:sp>
          <p:nvSpPr>
            <p:cNvPr id="10" name="圆角矩形 9"/>
            <p:cNvSpPr/>
            <p:nvPr/>
          </p:nvSpPr>
          <p:spPr>
            <a:xfrm>
              <a:off x="1854200" y="1445260"/>
              <a:ext cx="6451600" cy="281432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228250" y="2536540"/>
              <a:ext cx="570349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000" b="1" spc="600" dirty="0">
                  <a:gradFill>
                    <a:gsLst>
                      <a:gs pos="4000">
                        <a:schemeClr val="tx2"/>
                      </a:gs>
                      <a:gs pos="51000">
                        <a:schemeClr val="bg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effectLst>
                    <a:outerShdw blurRad="63500" sx="102000" sy="102000" algn="ctr" rotWithShape="0">
                      <a:schemeClr val="tx1">
                        <a:lumMod val="75000"/>
                        <a:lumOff val="25000"/>
                        <a:alpha val="40000"/>
                      </a:schemeClr>
                    </a:outerShdw>
                  </a:effectLst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THANKYOU</a:t>
              </a:r>
              <a:endParaRPr lang="zh-CN" altLang="en-US" sz="6000" b="1" spc="600" dirty="0">
                <a:gradFill>
                  <a:gsLst>
                    <a:gs pos="4000">
                      <a:schemeClr val="tx2"/>
                    </a:gs>
                    <a:gs pos="5100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effectLst>
                  <a:outerShdw blurRad="63500" sx="102000" sy="102000" algn="ctr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3213819" y="1873924"/>
              <a:ext cx="3732362" cy="703834"/>
              <a:chOff x="3187748" y="1761781"/>
              <a:chExt cx="3732362" cy="703834"/>
            </a:xfrm>
          </p:grpSpPr>
          <p:sp>
            <p:nvSpPr>
              <p:cNvPr id="13" name="big-diamond_61708"/>
              <p:cNvSpPr>
                <a:spLocks noChangeAspect="1"/>
              </p:cNvSpPr>
              <p:nvPr/>
            </p:nvSpPr>
            <p:spPr bwMode="auto">
              <a:xfrm>
                <a:off x="4708106" y="1761781"/>
                <a:ext cx="743788" cy="703834"/>
              </a:xfrm>
              <a:custGeom>
                <a:avLst/>
                <a:gdLst>
                  <a:gd name="T0" fmla="*/ 5172 w 5173"/>
                  <a:gd name="T1" fmla="*/ 1894 h 4903"/>
                  <a:gd name="T2" fmla="*/ 5162 w 5173"/>
                  <a:gd name="T3" fmla="*/ 1850 h 4903"/>
                  <a:gd name="T4" fmla="*/ 5158 w 5173"/>
                  <a:gd name="T5" fmla="*/ 1838 h 4903"/>
                  <a:gd name="T6" fmla="*/ 5154 w 5173"/>
                  <a:gd name="T7" fmla="*/ 1829 h 4903"/>
                  <a:gd name="T8" fmla="*/ 4120 w 5173"/>
                  <a:gd name="T9" fmla="*/ 0 h 4903"/>
                  <a:gd name="T10" fmla="*/ 893 w 5173"/>
                  <a:gd name="T11" fmla="*/ 98 h 4903"/>
                  <a:gd name="T12" fmla="*/ 17 w 5173"/>
                  <a:gd name="T13" fmla="*/ 1834 h 4903"/>
                  <a:gd name="T14" fmla="*/ 14 w 5173"/>
                  <a:gd name="T15" fmla="*/ 1840 h 4903"/>
                  <a:gd name="T16" fmla="*/ 2 w 5173"/>
                  <a:gd name="T17" fmla="*/ 1880 h 4903"/>
                  <a:gd name="T18" fmla="*/ 1 w 5173"/>
                  <a:gd name="T19" fmla="*/ 1899 h 4903"/>
                  <a:gd name="T20" fmla="*/ 4 w 5173"/>
                  <a:gd name="T21" fmla="*/ 1948 h 4903"/>
                  <a:gd name="T22" fmla="*/ 20 w 5173"/>
                  <a:gd name="T23" fmla="*/ 1993 h 4903"/>
                  <a:gd name="T24" fmla="*/ 25 w 5173"/>
                  <a:gd name="T25" fmla="*/ 2005 h 4903"/>
                  <a:gd name="T26" fmla="*/ 35 w 5173"/>
                  <a:gd name="T27" fmla="*/ 2018 h 4903"/>
                  <a:gd name="T28" fmla="*/ 42 w 5173"/>
                  <a:gd name="T29" fmla="*/ 2028 h 4903"/>
                  <a:gd name="T30" fmla="*/ 2587 w 5173"/>
                  <a:gd name="T31" fmla="*/ 4903 h 4903"/>
                  <a:gd name="T32" fmla="*/ 5131 w 5173"/>
                  <a:gd name="T33" fmla="*/ 2028 h 4903"/>
                  <a:gd name="T34" fmla="*/ 5138 w 5173"/>
                  <a:gd name="T35" fmla="*/ 2018 h 4903"/>
                  <a:gd name="T36" fmla="*/ 5148 w 5173"/>
                  <a:gd name="T37" fmla="*/ 2005 h 4903"/>
                  <a:gd name="T38" fmla="*/ 5153 w 5173"/>
                  <a:gd name="T39" fmla="*/ 1993 h 4903"/>
                  <a:gd name="T40" fmla="*/ 5169 w 5173"/>
                  <a:gd name="T41" fmla="*/ 1948 h 4903"/>
                  <a:gd name="T42" fmla="*/ 5172 w 5173"/>
                  <a:gd name="T43" fmla="*/ 1899 h 4903"/>
                  <a:gd name="T44" fmla="*/ 3547 w 5173"/>
                  <a:gd name="T45" fmla="*/ 1732 h 4903"/>
                  <a:gd name="T46" fmla="*/ 2279 w 5173"/>
                  <a:gd name="T47" fmla="*/ 358 h 4903"/>
                  <a:gd name="T48" fmla="*/ 1163 w 5173"/>
                  <a:gd name="T49" fmla="*/ 358 h 4903"/>
                  <a:gd name="T50" fmla="*/ 1230 w 5173"/>
                  <a:gd name="T51" fmla="*/ 1732 h 4903"/>
                  <a:gd name="T52" fmla="*/ 1163 w 5173"/>
                  <a:gd name="T53" fmla="*/ 358 h 4903"/>
                  <a:gd name="T54" fmla="*/ 1226 w 5173"/>
                  <a:gd name="T55" fmla="*/ 2091 h 4903"/>
                  <a:gd name="T56" fmla="*/ 567 w 5173"/>
                  <a:gd name="T57" fmla="*/ 2091 h 4903"/>
                  <a:gd name="T58" fmla="*/ 1618 w 5173"/>
                  <a:gd name="T59" fmla="*/ 2091 h 4903"/>
                  <a:gd name="T60" fmla="*/ 2587 w 5173"/>
                  <a:gd name="T61" fmla="*/ 4288 h 4903"/>
                  <a:gd name="T62" fmla="*/ 3947 w 5173"/>
                  <a:gd name="T63" fmla="*/ 2091 h 4903"/>
                  <a:gd name="T64" fmla="*/ 3248 w 5173"/>
                  <a:gd name="T65" fmla="*/ 3677 h 4903"/>
                  <a:gd name="T66" fmla="*/ 3290 w 5173"/>
                  <a:gd name="T67" fmla="*/ 358 h 4903"/>
                  <a:gd name="T68" fmla="*/ 4704 w 5173"/>
                  <a:gd name="T69" fmla="*/ 1732 h 49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73" h="4903">
                    <a:moveTo>
                      <a:pt x="5172" y="1899"/>
                    </a:moveTo>
                    <a:lnTo>
                      <a:pt x="5172" y="1894"/>
                    </a:lnTo>
                    <a:cubicBezTo>
                      <a:pt x="5172" y="1889"/>
                      <a:pt x="5172" y="1884"/>
                      <a:pt x="5171" y="1880"/>
                    </a:cubicBezTo>
                    <a:cubicBezTo>
                      <a:pt x="5169" y="1871"/>
                      <a:pt x="5166" y="1861"/>
                      <a:pt x="5162" y="1850"/>
                    </a:cubicBezTo>
                    <a:cubicBezTo>
                      <a:pt x="5161" y="1847"/>
                      <a:pt x="5160" y="1843"/>
                      <a:pt x="5159" y="1840"/>
                    </a:cubicBezTo>
                    <a:cubicBezTo>
                      <a:pt x="5159" y="1839"/>
                      <a:pt x="5159" y="1838"/>
                      <a:pt x="5158" y="1838"/>
                    </a:cubicBezTo>
                    <a:cubicBezTo>
                      <a:pt x="5158" y="1837"/>
                      <a:pt x="5157" y="1835"/>
                      <a:pt x="5156" y="1834"/>
                    </a:cubicBezTo>
                    <a:cubicBezTo>
                      <a:pt x="5156" y="1832"/>
                      <a:pt x="5155" y="1831"/>
                      <a:pt x="5154" y="1829"/>
                    </a:cubicBezTo>
                    <a:lnTo>
                      <a:pt x="4280" y="98"/>
                    </a:lnTo>
                    <a:cubicBezTo>
                      <a:pt x="4249" y="37"/>
                      <a:pt x="4188" y="0"/>
                      <a:pt x="4120" y="0"/>
                    </a:cubicBezTo>
                    <a:lnTo>
                      <a:pt x="1053" y="0"/>
                    </a:lnTo>
                    <a:cubicBezTo>
                      <a:pt x="985" y="0"/>
                      <a:pt x="924" y="37"/>
                      <a:pt x="893" y="98"/>
                    </a:cubicBezTo>
                    <a:lnTo>
                      <a:pt x="19" y="1829"/>
                    </a:lnTo>
                    <a:cubicBezTo>
                      <a:pt x="18" y="1831"/>
                      <a:pt x="18" y="1832"/>
                      <a:pt x="17" y="1834"/>
                    </a:cubicBezTo>
                    <a:cubicBezTo>
                      <a:pt x="16" y="1835"/>
                      <a:pt x="15" y="1837"/>
                      <a:pt x="15" y="1838"/>
                    </a:cubicBezTo>
                    <a:cubicBezTo>
                      <a:pt x="14" y="1838"/>
                      <a:pt x="14" y="1839"/>
                      <a:pt x="14" y="1840"/>
                    </a:cubicBezTo>
                    <a:cubicBezTo>
                      <a:pt x="13" y="1843"/>
                      <a:pt x="12" y="1847"/>
                      <a:pt x="11" y="1850"/>
                    </a:cubicBezTo>
                    <a:cubicBezTo>
                      <a:pt x="7" y="1861"/>
                      <a:pt x="4" y="1871"/>
                      <a:pt x="2" y="1880"/>
                    </a:cubicBezTo>
                    <a:cubicBezTo>
                      <a:pt x="1" y="1884"/>
                      <a:pt x="1" y="1889"/>
                      <a:pt x="1" y="1894"/>
                    </a:cubicBezTo>
                    <a:lnTo>
                      <a:pt x="1" y="1899"/>
                    </a:lnTo>
                    <a:cubicBezTo>
                      <a:pt x="0" y="1911"/>
                      <a:pt x="0" y="1920"/>
                      <a:pt x="1" y="1928"/>
                    </a:cubicBezTo>
                    <a:cubicBezTo>
                      <a:pt x="1" y="1934"/>
                      <a:pt x="2" y="1940"/>
                      <a:pt x="4" y="1948"/>
                    </a:cubicBezTo>
                    <a:cubicBezTo>
                      <a:pt x="6" y="1958"/>
                      <a:pt x="8" y="1966"/>
                      <a:pt x="12" y="1975"/>
                    </a:cubicBezTo>
                    <a:cubicBezTo>
                      <a:pt x="14" y="1981"/>
                      <a:pt x="17" y="1987"/>
                      <a:pt x="20" y="1993"/>
                    </a:cubicBezTo>
                    <a:cubicBezTo>
                      <a:pt x="21" y="1996"/>
                      <a:pt x="23" y="1999"/>
                      <a:pt x="24" y="2002"/>
                    </a:cubicBezTo>
                    <a:cubicBezTo>
                      <a:pt x="24" y="2003"/>
                      <a:pt x="24" y="2004"/>
                      <a:pt x="25" y="2005"/>
                    </a:cubicBezTo>
                    <a:cubicBezTo>
                      <a:pt x="26" y="2006"/>
                      <a:pt x="28" y="2008"/>
                      <a:pt x="29" y="2010"/>
                    </a:cubicBezTo>
                    <a:cubicBezTo>
                      <a:pt x="31" y="2013"/>
                      <a:pt x="33" y="2018"/>
                      <a:pt x="35" y="2018"/>
                    </a:cubicBezTo>
                    <a:cubicBezTo>
                      <a:pt x="37" y="2020"/>
                      <a:pt x="39" y="2023"/>
                      <a:pt x="41" y="2026"/>
                    </a:cubicBezTo>
                    <a:cubicBezTo>
                      <a:pt x="41" y="2027"/>
                      <a:pt x="41" y="2027"/>
                      <a:pt x="42" y="2028"/>
                    </a:cubicBezTo>
                    <a:lnTo>
                      <a:pt x="2450" y="4841"/>
                    </a:lnTo>
                    <a:cubicBezTo>
                      <a:pt x="2485" y="4881"/>
                      <a:pt x="2534" y="4903"/>
                      <a:pt x="2587" y="4903"/>
                    </a:cubicBezTo>
                    <a:cubicBezTo>
                      <a:pt x="2639" y="4903"/>
                      <a:pt x="2689" y="4881"/>
                      <a:pt x="2723" y="4841"/>
                    </a:cubicBezTo>
                    <a:lnTo>
                      <a:pt x="5131" y="2028"/>
                    </a:lnTo>
                    <a:cubicBezTo>
                      <a:pt x="5132" y="2027"/>
                      <a:pt x="5132" y="2027"/>
                      <a:pt x="5132" y="2026"/>
                    </a:cubicBezTo>
                    <a:cubicBezTo>
                      <a:pt x="5134" y="2023"/>
                      <a:pt x="5136" y="2020"/>
                      <a:pt x="5138" y="2018"/>
                    </a:cubicBezTo>
                    <a:cubicBezTo>
                      <a:pt x="5140" y="2018"/>
                      <a:pt x="5142" y="2013"/>
                      <a:pt x="5144" y="2010"/>
                    </a:cubicBezTo>
                    <a:cubicBezTo>
                      <a:pt x="5146" y="2008"/>
                      <a:pt x="5147" y="2006"/>
                      <a:pt x="5148" y="2005"/>
                    </a:cubicBezTo>
                    <a:cubicBezTo>
                      <a:pt x="5149" y="2004"/>
                      <a:pt x="5149" y="2003"/>
                      <a:pt x="5149" y="2002"/>
                    </a:cubicBezTo>
                    <a:cubicBezTo>
                      <a:pt x="5151" y="1999"/>
                      <a:pt x="5152" y="1996"/>
                      <a:pt x="5153" y="1993"/>
                    </a:cubicBezTo>
                    <a:cubicBezTo>
                      <a:pt x="5157" y="1987"/>
                      <a:pt x="5159" y="1981"/>
                      <a:pt x="5162" y="1975"/>
                    </a:cubicBezTo>
                    <a:cubicBezTo>
                      <a:pt x="5165" y="1966"/>
                      <a:pt x="5167" y="1958"/>
                      <a:pt x="5169" y="1948"/>
                    </a:cubicBezTo>
                    <a:cubicBezTo>
                      <a:pt x="5171" y="1941"/>
                      <a:pt x="5172" y="1934"/>
                      <a:pt x="5173" y="1928"/>
                    </a:cubicBezTo>
                    <a:cubicBezTo>
                      <a:pt x="5173" y="1920"/>
                      <a:pt x="5173" y="1912"/>
                      <a:pt x="5172" y="1899"/>
                    </a:cubicBezTo>
                    <a:close/>
                    <a:moveTo>
                      <a:pt x="2894" y="358"/>
                    </a:moveTo>
                    <a:lnTo>
                      <a:pt x="3547" y="1732"/>
                    </a:lnTo>
                    <a:lnTo>
                      <a:pt x="1626" y="1732"/>
                    </a:lnTo>
                    <a:lnTo>
                      <a:pt x="2279" y="358"/>
                    </a:lnTo>
                    <a:lnTo>
                      <a:pt x="2894" y="358"/>
                    </a:lnTo>
                    <a:close/>
                    <a:moveTo>
                      <a:pt x="1163" y="358"/>
                    </a:moveTo>
                    <a:lnTo>
                      <a:pt x="1883" y="358"/>
                    </a:lnTo>
                    <a:lnTo>
                      <a:pt x="1230" y="1732"/>
                    </a:lnTo>
                    <a:lnTo>
                      <a:pt x="469" y="1732"/>
                    </a:lnTo>
                    <a:lnTo>
                      <a:pt x="1163" y="358"/>
                    </a:lnTo>
                    <a:close/>
                    <a:moveTo>
                      <a:pt x="567" y="2091"/>
                    </a:moveTo>
                    <a:lnTo>
                      <a:pt x="1226" y="2091"/>
                    </a:lnTo>
                    <a:lnTo>
                      <a:pt x="1925" y="3677"/>
                    </a:lnTo>
                    <a:lnTo>
                      <a:pt x="567" y="2091"/>
                    </a:lnTo>
                    <a:close/>
                    <a:moveTo>
                      <a:pt x="2587" y="4288"/>
                    </a:moveTo>
                    <a:lnTo>
                      <a:pt x="1618" y="2091"/>
                    </a:lnTo>
                    <a:lnTo>
                      <a:pt x="3555" y="2091"/>
                    </a:lnTo>
                    <a:lnTo>
                      <a:pt x="2587" y="4288"/>
                    </a:lnTo>
                    <a:close/>
                    <a:moveTo>
                      <a:pt x="3248" y="3677"/>
                    </a:moveTo>
                    <a:lnTo>
                      <a:pt x="3947" y="2091"/>
                    </a:lnTo>
                    <a:lnTo>
                      <a:pt x="4606" y="2091"/>
                    </a:lnTo>
                    <a:lnTo>
                      <a:pt x="3248" y="3677"/>
                    </a:lnTo>
                    <a:close/>
                    <a:moveTo>
                      <a:pt x="3944" y="1732"/>
                    </a:moveTo>
                    <a:lnTo>
                      <a:pt x="3290" y="358"/>
                    </a:lnTo>
                    <a:lnTo>
                      <a:pt x="4010" y="358"/>
                    </a:lnTo>
                    <a:lnTo>
                      <a:pt x="4704" y="1732"/>
                    </a:lnTo>
                    <a:lnTo>
                      <a:pt x="3944" y="1732"/>
                    </a:lnTo>
                    <a:close/>
                  </a:path>
                </a:pathLst>
              </a:custGeom>
              <a:gradFill>
                <a:gsLst>
                  <a:gs pos="0">
                    <a:schemeClr val="tx2"/>
                  </a:gs>
                  <a:gs pos="48000">
                    <a:schemeClr val="bg2"/>
                  </a:gs>
                  <a:gs pos="100000">
                    <a:schemeClr val="accent1">
                      <a:alpha val="98000"/>
                    </a:schemeClr>
                  </a:gs>
                </a:gsLst>
                <a:lin ang="5400000" scaled="1"/>
              </a:gradFill>
              <a:ln w="19050" cmpd="sng"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sp>
          <p:cxnSp>
            <p:nvCxnSpPr>
              <p:cNvPr id="16" name="直接连接符 15"/>
              <p:cNvCxnSpPr/>
              <p:nvPr/>
            </p:nvCxnSpPr>
            <p:spPr>
              <a:xfrm>
                <a:off x="3187748" y="2027434"/>
                <a:ext cx="1337094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chemeClr val="tx2"/>
                    </a:gs>
                    <a:gs pos="4900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  <a:prstDash val="dash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flipH="1">
                <a:off x="5583016" y="2027434"/>
                <a:ext cx="1337094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chemeClr val="tx2"/>
                    </a:gs>
                    <a:gs pos="4900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  <a:prstDash val="dash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文本框 20"/>
            <p:cNvSpPr txBox="1"/>
            <p:nvPr/>
          </p:nvSpPr>
          <p:spPr>
            <a:xfrm>
              <a:off x="3669773" y="3675838"/>
              <a:ext cx="28725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spc="600" dirty="0">
                  <a:gradFill>
                    <a:gsLst>
                      <a:gs pos="4000">
                        <a:schemeClr val="tx2"/>
                      </a:gs>
                      <a:gs pos="51000">
                        <a:schemeClr val="bg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effectLst>
                    <a:outerShdw blurRad="63500" sx="102000" sy="102000" algn="ctr" rotWithShape="0">
                      <a:schemeClr val="tx1">
                        <a:lumMod val="75000"/>
                        <a:lumOff val="25000"/>
                        <a:alpha val="40000"/>
                      </a:schemeClr>
                    </a:outerShdw>
                  </a:effectLst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汇报人</a:t>
              </a:r>
              <a:r>
                <a:rPr lang="zh-CN" altLang="en-US" b="1" spc="600" dirty="0" smtClean="0">
                  <a:gradFill>
                    <a:gsLst>
                      <a:gs pos="4000">
                        <a:schemeClr val="tx2"/>
                      </a:gs>
                      <a:gs pos="51000">
                        <a:schemeClr val="bg2"/>
                      </a:gs>
                      <a:gs pos="100000">
                        <a:schemeClr val="accent1"/>
                      </a:gs>
                    </a:gsLst>
                    <a:lin ang="5400000" scaled="1"/>
                  </a:gradFill>
                  <a:effectLst>
                    <a:outerShdw blurRad="63500" sx="102000" sy="102000" algn="ctr" rotWithShape="0">
                      <a:schemeClr val="tx1">
                        <a:lumMod val="75000"/>
                        <a:lumOff val="25000"/>
                        <a:alpha val="40000"/>
                      </a:schemeClr>
                    </a:outerShdw>
                  </a:effectLst>
                  <a:latin typeface="方正中倩简体" panose="03000509000000000000" pitchFamily="65" charset="-122"/>
                  <a:ea typeface="方正中倩简体" panose="03000509000000000000" pitchFamily="65" charset="-122"/>
                </a:rPr>
                <a:t>：办公</a:t>
              </a:r>
              <a:endParaRPr lang="zh-CN" altLang="en-US" b="1" spc="600" dirty="0">
                <a:gradFill>
                  <a:gsLst>
                    <a:gs pos="4000">
                      <a:schemeClr val="tx2"/>
                    </a:gs>
                    <a:gs pos="51000">
                      <a:schemeClr val="bg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effectLst>
                  <a:outerShdw blurRad="63500" sx="102000" sy="102000" algn="ctr" rotWithShape="0">
                    <a:schemeClr val="tx1">
                      <a:lumMod val="75000"/>
                      <a:lumOff val="25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2968445" y="4506849"/>
            <a:ext cx="4223109" cy="6177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Calibri" panose="020F0502020204030204" pitchFamily="34" charset="0"/>
                <a:ea typeface="Microsoft YaHei" panose="020B0503020204020204" pitchFamily="34" charset="-122"/>
                <a:cs typeface="Calibri" panose="020F0502020204030204" pitchFamily="34" charset="0"/>
              </a:rPr>
              <a:t>You cannot improve your past, but you can improve your future. Once time is wasted, life is wasted.</a:t>
            </a:r>
            <a:endParaRPr lang="zh-CN" alt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4357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551240" y="347191"/>
            <a:ext cx="4981800" cy="4981800"/>
            <a:chOff x="2300376" y="281795"/>
            <a:chExt cx="4646764" cy="4646764"/>
          </a:xfrm>
        </p:grpSpPr>
        <p:sp>
          <p:nvSpPr>
            <p:cNvPr id="4" name="椭圆 3"/>
            <p:cNvSpPr/>
            <p:nvPr/>
          </p:nvSpPr>
          <p:spPr>
            <a:xfrm>
              <a:off x="2300376" y="281795"/>
              <a:ext cx="4646764" cy="4646764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2708693" y="690112"/>
              <a:ext cx="3830130" cy="3830130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sp>
          <p:nvSpPr>
            <p:cNvPr id="2" name="椭圆 1"/>
            <p:cNvSpPr/>
            <p:nvPr/>
          </p:nvSpPr>
          <p:spPr>
            <a:xfrm>
              <a:off x="3019244" y="1000663"/>
              <a:ext cx="3209028" cy="3209028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圆角矩形 6"/>
          <p:cNvSpPr/>
          <p:nvPr/>
        </p:nvSpPr>
        <p:spPr>
          <a:xfrm>
            <a:off x="0" y="2088093"/>
            <a:ext cx="3440402" cy="2156562"/>
          </a:xfrm>
          <a:prstGeom prst="roundRect">
            <a:avLst/>
          </a:prstGeom>
          <a:gradFill flip="none" rotWithShape="1">
            <a:gsLst>
              <a:gs pos="25000">
                <a:schemeClr val="tx2">
                  <a:alpha val="80000"/>
                </a:schemeClr>
              </a:gs>
              <a:gs pos="70000">
                <a:schemeClr val="bg2">
                  <a:alpha val="8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6719598" y="2079467"/>
            <a:ext cx="3440402" cy="2156562"/>
          </a:xfrm>
          <a:prstGeom prst="roundRect">
            <a:avLst/>
          </a:prstGeom>
          <a:gradFill flip="none" rotWithShape="1">
            <a:gsLst>
              <a:gs pos="25000">
                <a:schemeClr val="tx2">
                  <a:alpha val="80000"/>
                </a:schemeClr>
              </a:gs>
              <a:gs pos="70000">
                <a:schemeClr val="bg2">
                  <a:alpha val="8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2737423" y="1553460"/>
            <a:ext cx="4566692" cy="2862558"/>
          </a:xfrm>
          <a:prstGeom prst="roundRect">
            <a:avLst/>
          </a:prstGeom>
          <a:gradFill flip="none" rotWithShape="1">
            <a:gsLst>
              <a:gs pos="25000">
                <a:schemeClr val="tx2"/>
              </a:gs>
              <a:gs pos="70000">
                <a:schemeClr val="bg2"/>
              </a:gs>
              <a:gs pos="100000">
                <a:schemeClr val="accent1">
                  <a:alpha val="98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3332" y="2873986"/>
            <a:ext cx="2061149" cy="584775"/>
          </a:xfrm>
          <a:prstGeom prst="rect">
            <a:avLst/>
          </a:prstGeom>
          <a:noFill/>
          <a:effectLst>
            <a:outerShdw blurRad="50800" dist="38100" dir="2700000" sx="101000" sy="101000" algn="tl" rotWithShape="0">
              <a:schemeClr val="bg1">
                <a:lumMod val="65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chemeClr val="bg1"/>
                </a:solidFill>
                <a:effectLst>
                  <a:outerShdw blurRad="50800" dist="38100" dir="2700000" sx="102000" sy="102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PART-01</a:t>
            </a:r>
            <a:endParaRPr lang="zh-CN" altLang="en-US" sz="3200" spc="300" dirty="0">
              <a:solidFill>
                <a:schemeClr val="bg1"/>
              </a:solidFill>
              <a:effectLst>
                <a:outerShdw blurRad="50800" dist="38100" dir="2700000" sx="102000" sy="102000" algn="tl" rotWithShape="0">
                  <a:schemeClr val="bg1">
                    <a:lumMod val="50000"/>
                    <a:alpha val="40000"/>
                  </a:schemeClr>
                </a:outerShdw>
              </a:effectLst>
              <a:latin typeface="Adobe Gothic Std B" panose="020B08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14575" y="2246874"/>
            <a:ext cx="354776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rPr>
              <a:t>企业文化</a:t>
            </a:r>
            <a:endParaRPr lang="en-US" altLang="zh-CN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  <a:alpha val="40000"/>
                  </a:schemeClr>
                </a:outerShdw>
              </a:effectLst>
              <a:latin typeface="方正中倩简体" panose="03000509000000000000" pitchFamily="65" charset="-122"/>
              <a:ea typeface="方正中倩简体" panose="03000509000000000000" pitchFamily="65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rPr>
              <a:t>(Corporate Culture)</a:t>
            </a:r>
            <a:endParaRPr lang="zh-CN" altLang="en-US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  <a:alpha val="40000"/>
                  </a:schemeClr>
                </a:outerShdw>
              </a:effectLst>
              <a:latin typeface="方正中倩简体" panose="03000509000000000000" pitchFamily="65" charset="-122"/>
              <a:ea typeface="方正中倩简体" panose="03000509000000000000" pitchFamily="65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533040" y="2330422"/>
            <a:ext cx="2358003" cy="140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Calibri" panose="020F0502020204030204" pitchFamily="34" charset="0"/>
                <a:ea typeface="Microsoft YaHei" panose="020B0503020204020204" pitchFamily="34" charset="-122"/>
                <a:cs typeface="Calibri" panose="020F0502020204030204" pitchFamily="34" charset="0"/>
              </a:rPr>
              <a:t>You cannot improve your past, but you can improve your future. Once time is wasted, life is wasted.</a:t>
            </a:r>
            <a:endParaRPr lang="zh-CN" alt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200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e9a6e89e-3dc3-4905-b397-112175e7a3c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58271" y="941648"/>
            <a:ext cx="8795608" cy="3942342"/>
            <a:chOff x="669925" y="1129978"/>
            <a:chExt cx="10554730" cy="4730810"/>
          </a:xfrm>
        </p:grpSpPr>
        <p:sp>
          <p:nvSpPr>
            <p:cNvPr id="4" name="ïṧlîḍê">
              <a:extLst>
                <a:ext uri="{FF2B5EF4-FFF2-40B4-BE49-F238E27FC236}">
                  <a16:creationId xmlns:a16="http://schemas.microsoft.com/office/drawing/2014/main" id="{EAB0BA63-F606-4FE3-860E-27468BDBB8F9}"/>
                </a:ext>
              </a:extLst>
            </p:cNvPr>
            <p:cNvSpPr/>
            <p:nvPr/>
          </p:nvSpPr>
          <p:spPr>
            <a:xfrm>
              <a:off x="2006452" y="2394426"/>
              <a:ext cx="9218203" cy="203300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1167" y="120000"/>
                  </a:moveTo>
                  <a:lnTo>
                    <a:pt x="105350" y="120000"/>
                  </a:lnTo>
                  <a:lnTo>
                    <a:pt x="105350" y="120000"/>
                  </a:lnTo>
                  <a:cubicBezTo>
                    <a:pt x="105603" y="120000"/>
                    <a:pt x="105843" y="119933"/>
                    <a:pt x="106097" y="119933"/>
                  </a:cubicBezTo>
                  <a:lnTo>
                    <a:pt x="106844" y="119733"/>
                  </a:lnTo>
                  <a:lnTo>
                    <a:pt x="107578" y="119334"/>
                  </a:lnTo>
                  <a:cubicBezTo>
                    <a:pt x="107818" y="119134"/>
                    <a:pt x="108058" y="119001"/>
                    <a:pt x="108298" y="118801"/>
                  </a:cubicBezTo>
                  <a:cubicBezTo>
                    <a:pt x="108539" y="118601"/>
                    <a:pt x="108765" y="118335"/>
                    <a:pt x="109006" y="118135"/>
                  </a:cubicBezTo>
                  <a:lnTo>
                    <a:pt x="109699" y="117336"/>
                  </a:lnTo>
                  <a:cubicBezTo>
                    <a:pt x="109926" y="117003"/>
                    <a:pt x="110166" y="116736"/>
                    <a:pt x="110393" y="116403"/>
                  </a:cubicBezTo>
                  <a:cubicBezTo>
                    <a:pt x="110607" y="116004"/>
                    <a:pt x="110833" y="115671"/>
                    <a:pt x="111047" y="115271"/>
                  </a:cubicBezTo>
                  <a:lnTo>
                    <a:pt x="111701" y="114073"/>
                  </a:lnTo>
                  <a:cubicBezTo>
                    <a:pt x="111914" y="113607"/>
                    <a:pt x="112114" y="113207"/>
                    <a:pt x="112328" y="112741"/>
                  </a:cubicBezTo>
                  <a:cubicBezTo>
                    <a:pt x="112528" y="112275"/>
                    <a:pt x="112741" y="111809"/>
                    <a:pt x="112941" y="111342"/>
                  </a:cubicBezTo>
                  <a:lnTo>
                    <a:pt x="113542" y="109744"/>
                  </a:lnTo>
                  <a:cubicBezTo>
                    <a:pt x="113742" y="109211"/>
                    <a:pt x="113929" y="108612"/>
                    <a:pt x="114129" y="108079"/>
                  </a:cubicBezTo>
                  <a:cubicBezTo>
                    <a:pt x="114302" y="107480"/>
                    <a:pt x="114489" y="106881"/>
                    <a:pt x="114663" y="106281"/>
                  </a:cubicBezTo>
                  <a:cubicBezTo>
                    <a:pt x="114849" y="105682"/>
                    <a:pt x="115023" y="105083"/>
                    <a:pt x="115210" y="104483"/>
                  </a:cubicBezTo>
                  <a:lnTo>
                    <a:pt x="115703" y="102419"/>
                  </a:lnTo>
                  <a:lnTo>
                    <a:pt x="116197" y="100355"/>
                  </a:lnTo>
                  <a:lnTo>
                    <a:pt x="116664" y="98224"/>
                  </a:lnTo>
                  <a:lnTo>
                    <a:pt x="117091" y="95893"/>
                  </a:lnTo>
                  <a:cubicBezTo>
                    <a:pt x="117224" y="95094"/>
                    <a:pt x="117371" y="94361"/>
                    <a:pt x="117505" y="93562"/>
                  </a:cubicBezTo>
                  <a:cubicBezTo>
                    <a:pt x="117625" y="92763"/>
                    <a:pt x="117758" y="91897"/>
                    <a:pt x="117878" y="91098"/>
                  </a:cubicBezTo>
                  <a:cubicBezTo>
                    <a:pt x="117998" y="90299"/>
                    <a:pt x="118105" y="89433"/>
                    <a:pt x="118225" y="88634"/>
                  </a:cubicBezTo>
                  <a:cubicBezTo>
                    <a:pt x="118332" y="87769"/>
                    <a:pt x="118452" y="86836"/>
                    <a:pt x="118559" y="85971"/>
                  </a:cubicBezTo>
                  <a:lnTo>
                    <a:pt x="118839" y="83374"/>
                  </a:lnTo>
                  <a:cubicBezTo>
                    <a:pt x="118932" y="82441"/>
                    <a:pt x="119012" y="81509"/>
                    <a:pt x="119106" y="80577"/>
                  </a:cubicBezTo>
                  <a:cubicBezTo>
                    <a:pt x="119186" y="79711"/>
                    <a:pt x="119266" y="78779"/>
                    <a:pt x="119346" y="77913"/>
                  </a:cubicBezTo>
                  <a:cubicBezTo>
                    <a:pt x="119412" y="76914"/>
                    <a:pt x="119466" y="75982"/>
                    <a:pt x="119533" y="74983"/>
                  </a:cubicBezTo>
                  <a:cubicBezTo>
                    <a:pt x="119586" y="74051"/>
                    <a:pt x="119653" y="73052"/>
                    <a:pt x="119706" y="72119"/>
                  </a:cubicBezTo>
                  <a:cubicBezTo>
                    <a:pt x="119746" y="71120"/>
                    <a:pt x="119799" y="70122"/>
                    <a:pt x="119839" y="69123"/>
                  </a:cubicBezTo>
                  <a:cubicBezTo>
                    <a:pt x="119866" y="68124"/>
                    <a:pt x="119906" y="67125"/>
                    <a:pt x="119933" y="66126"/>
                  </a:cubicBezTo>
                  <a:cubicBezTo>
                    <a:pt x="119946" y="65127"/>
                    <a:pt x="119973" y="64062"/>
                    <a:pt x="119986" y="63063"/>
                  </a:cubicBezTo>
                  <a:cubicBezTo>
                    <a:pt x="119986" y="62064"/>
                    <a:pt x="120000" y="60998"/>
                    <a:pt x="120000" y="60000"/>
                  </a:cubicBezTo>
                  <a:lnTo>
                    <a:pt x="120000" y="60000"/>
                  </a:lnTo>
                  <a:cubicBezTo>
                    <a:pt x="120000" y="59001"/>
                    <a:pt x="119986" y="57935"/>
                    <a:pt x="119986" y="56936"/>
                  </a:cubicBezTo>
                  <a:cubicBezTo>
                    <a:pt x="119973" y="55937"/>
                    <a:pt x="119946" y="54872"/>
                    <a:pt x="119933" y="53873"/>
                  </a:cubicBezTo>
                  <a:cubicBezTo>
                    <a:pt x="119906" y="52874"/>
                    <a:pt x="119866" y="51875"/>
                    <a:pt x="119839" y="50876"/>
                  </a:cubicBezTo>
                  <a:cubicBezTo>
                    <a:pt x="119799" y="49877"/>
                    <a:pt x="119746" y="48879"/>
                    <a:pt x="119706" y="47880"/>
                  </a:cubicBezTo>
                  <a:cubicBezTo>
                    <a:pt x="119653" y="46947"/>
                    <a:pt x="119586" y="45948"/>
                    <a:pt x="119533" y="45016"/>
                  </a:cubicBezTo>
                  <a:cubicBezTo>
                    <a:pt x="119466" y="44017"/>
                    <a:pt x="119412" y="43085"/>
                    <a:pt x="119346" y="42086"/>
                  </a:cubicBezTo>
                  <a:cubicBezTo>
                    <a:pt x="119266" y="41220"/>
                    <a:pt x="119186" y="40288"/>
                    <a:pt x="119106" y="39422"/>
                  </a:cubicBezTo>
                  <a:cubicBezTo>
                    <a:pt x="119012" y="38490"/>
                    <a:pt x="118932" y="37558"/>
                    <a:pt x="118839" y="36625"/>
                  </a:cubicBezTo>
                  <a:lnTo>
                    <a:pt x="118559" y="34028"/>
                  </a:lnTo>
                  <a:cubicBezTo>
                    <a:pt x="118452" y="33163"/>
                    <a:pt x="118332" y="32230"/>
                    <a:pt x="118225" y="31365"/>
                  </a:cubicBezTo>
                  <a:cubicBezTo>
                    <a:pt x="118105" y="30566"/>
                    <a:pt x="117998" y="29700"/>
                    <a:pt x="117878" y="28901"/>
                  </a:cubicBezTo>
                  <a:cubicBezTo>
                    <a:pt x="117758" y="28102"/>
                    <a:pt x="117625" y="27236"/>
                    <a:pt x="117505" y="26437"/>
                  </a:cubicBezTo>
                  <a:cubicBezTo>
                    <a:pt x="117371" y="25638"/>
                    <a:pt x="117224" y="24905"/>
                    <a:pt x="117091" y="24106"/>
                  </a:cubicBezTo>
                  <a:lnTo>
                    <a:pt x="116664" y="21775"/>
                  </a:lnTo>
                  <a:lnTo>
                    <a:pt x="116197" y="19644"/>
                  </a:lnTo>
                  <a:lnTo>
                    <a:pt x="115703" y="17580"/>
                  </a:lnTo>
                  <a:lnTo>
                    <a:pt x="115210" y="15516"/>
                  </a:lnTo>
                  <a:cubicBezTo>
                    <a:pt x="115023" y="14916"/>
                    <a:pt x="114849" y="14317"/>
                    <a:pt x="114663" y="13718"/>
                  </a:cubicBezTo>
                  <a:cubicBezTo>
                    <a:pt x="114489" y="13118"/>
                    <a:pt x="114302" y="12519"/>
                    <a:pt x="114129" y="11920"/>
                  </a:cubicBezTo>
                  <a:cubicBezTo>
                    <a:pt x="113929" y="11387"/>
                    <a:pt x="113742" y="10788"/>
                    <a:pt x="113542" y="10255"/>
                  </a:cubicBezTo>
                  <a:lnTo>
                    <a:pt x="112941" y="8657"/>
                  </a:lnTo>
                  <a:cubicBezTo>
                    <a:pt x="112741" y="8190"/>
                    <a:pt x="112528" y="7724"/>
                    <a:pt x="112328" y="7258"/>
                  </a:cubicBezTo>
                  <a:cubicBezTo>
                    <a:pt x="112114" y="6792"/>
                    <a:pt x="111914" y="6392"/>
                    <a:pt x="111701" y="5926"/>
                  </a:cubicBezTo>
                  <a:lnTo>
                    <a:pt x="111047" y="4728"/>
                  </a:lnTo>
                  <a:cubicBezTo>
                    <a:pt x="110833" y="4328"/>
                    <a:pt x="110607" y="3995"/>
                    <a:pt x="110393" y="3596"/>
                  </a:cubicBezTo>
                  <a:cubicBezTo>
                    <a:pt x="110166" y="3263"/>
                    <a:pt x="109926" y="2996"/>
                    <a:pt x="109699" y="2663"/>
                  </a:cubicBezTo>
                  <a:lnTo>
                    <a:pt x="109006" y="1864"/>
                  </a:lnTo>
                  <a:cubicBezTo>
                    <a:pt x="108765" y="1664"/>
                    <a:pt x="108539" y="1398"/>
                    <a:pt x="108298" y="1198"/>
                  </a:cubicBezTo>
                  <a:cubicBezTo>
                    <a:pt x="108058" y="998"/>
                    <a:pt x="107818" y="865"/>
                    <a:pt x="107578" y="665"/>
                  </a:cubicBezTo>
                  <a:lnTo>
                    <a:pt x="106844" y="266"/>
                  </a:lnTo>
                  <a:lnTo>
                    <a:pt x="106097" y="66"/>
                  </a:lnTo>
                  <a:cubicBezTo>
                    <a:pt x="105843" y="66"/>
                    <a:pt x="105603" y="0"/>
                    <a:pt x="105350" y="0"/>
                  </a:cubicBezTo>
                  <a:lnTo>
                    <a:pt x="14649" y="0"/>
                  </a:lnTo>
                  <a:lnTo>
                    <a:pt x="14649" y="0"/>
                  </a:lnTo>
                  <a:cubicBezTo>
                    <a:pt x="14396" y="0"/>
                    <a:pt x="14156" y="66"/>
                    <a:pt x="13902" y="66"/>
                  </a:cubicBezTo>
                  <a:lnTo>
                    <a:pt x="13155" y="266"/>
                  </a:lnTo>
                  <a:lnTo>
                    <a:pt x="12421" y="665"/>
                  </a:lnTo>
                  <a:cubicBezTo>
                    <a:pt x="12181" y="865"/>
                    <a:pt x="11941" y="998"/>
                    <a:pt x="11701" y="1198"/>
                  </a:cubicBezTo>
                  <a:cubicBezTo>
                    <a:pt x="11460" y="1398"/>
                    <a:pt x="11234" y="1664"/>
                    <a:pt x="10993" y="1864"/>
                  </a:cubicBezTo>
                  <a:lnTo>
                    <a:pt x="10300" y="2663"/>
                  </a:lnTo>
                  <a:cubicBezTo>
                    <a:pt x="10073" y="2996"/>
                    <a:pt x="9833" y="3263"/>
                    <a:pt x="9606" y="3596"/>
                  </a:cubicBezTo>
                  <a:cubicBezTo>
                    <a:pt x="9392" y="3995"/>
                    <a:pt x="9166" y="4328"/>
                    <a:pt x="8952" y="4728"/>
                  </a:cubicBezTo>
                  <a:lnTo>
                    <a:pt x="8298" y="5926"/>
                  </a:lnTo>
                  <a:cubicBezTo>
                    <a:pt x="8085" y="6392"/>
                    <a:pt x="7885" y="6792"/>
                    <a:pt x="7671" y="7258"/>
                  </a:cubicBezTo>
                  <a:cubicBezTo>
                    <a:pt x="7471" y="7724"/>
                    <a:pt x="7258" y="8190"/>
                    <a:pt x="7058" y="8657"/>
                  </a:cubicBezTo>
                  <a:lnTo>
                    <a:pt x="6457" y="10255"/>
                  </a:lnTo>
                  <a:cubicBezTo>
                    <a:pt x="6257" y="10788"/>
                    <a:pt x="6070" y="11387"/>
                    <a:pt x="5870" y="11920"/>
                  </a:cubicBezTo>
                  <a:cubicBezTo>
                    <a:pt x="5697" y="12519"/>
                    <a:pt x="5510" y="13118"/>
                    <a:pt x="5336" y="13718"/>
                  </a:cubicBezTo>
                  <a:cubicBezTo>
                    <a:pt x="5150" y="14317"/>
                    <a:pt x="4976" y="14916"/>
                    <a:pt x="4789" y="15516"/>
                  </a:cubicBezTo>
                  <a:lnTo>
                    <a:pt x="4296" y="17580"/>
                  </a:lnTo>
                  <a:lnTo>
                    <a:pt x="3802" y="19644"/>
                  </a:lnTo>
                  <a:lnTo>
                    <a:pt x="3335" y="21775"/>
                  </a:lnTo>
                  <a:lnTo>
                    <a:pt x="2908" y="24106"/>
                  </a:lnTo>
                  <a:cubicBezTo>
                    <a:pt x="2775" y="24905"/>
                    <a:pt x="2628" y="25638"/>
                    <a:pt x="2494" y="26437"/>
                  </a:cubicBezTo>
                  <a:cubicBezTo>
                    <a:pt x="2374" y="27236"/>
                    <a:pt x="2241" y="28102"/>
                    <a:pt x="2121" y="28901"/>
                  </a:cubicBezTo>
                  <a:cubicBezTo>
                    <a:pt x="2001" y="29700"/>
                    <a:pt x="1894" y="30566"/>
                    <a:pt x="1774" y="31365"/>
                  </a:cubicBezTo>
                  <a:cubicBezTo>
                    <a:pt x="1667" y="32230"/>
                    <a:pt x="1547" y="33163"/>
                    <a:pt x="1440" y="34028"/>
                  </a:cubicBezTo>
                  <a:lnTo>
                    <a:pt x="1160" y="36625"/>
                  </a:lnTo>
                  <a:cubicBezTo>
                    <a:pt x="1067" y="37558"/>
                    <a:pt x="987" y="38490"/>
                    <a:pt x="893" y="39422"/>
                  </a:cubicBezTo>
                  <a:cubicBezTo>
                    <a:pt x="813" y="40288"/>
                    <a:pt x="733" y="41220"/>
                    <a:pt x="653" y="42086"/>
                  </a:cubicBezTo>
                  <a:cubicBezTo>
                    <a:pt x="587" y="43085"/>
                    <a:pt x="533" y="44017"/>
                    <a:pt x="466" y="45016"/>
                  </a:cubicBezTo>
                  <a:cubicBezTo>
                    <a:pt x="413" y="45948"/>
                    <a:pt x="346" y="46947"/>
                    <a:pt x="293" y="47880"/>
                  </a:cubicBezTo>
                  <a:cubicBezTo>
                    <a:pt x="253" y="48879"/>
                    <a:pt x="200" y="49877"/>
                    <a:pt x="160" y="50876"/>
                  </a:cubicBezTo>
                  <a:cubicBezTo>
                    <a:pt x="133" y="51875"/>
                    <a:pt x="93" y="52874"/>
                    <a:pt x="66" y="53873"/>
                  </a:cubicBezTo>
                  <a:cubicBezTo>
                    <a:pt x="53" y="54872"/>
                    <a:pt x="26" y="55937"/>
                    <a:pt x="13" y="56936"/>
                  </a:cubicBezTo>
                  <a:cubicBezTo>
                    <a:pt x="13" y="57935"/>
                    <a:pt x="0" y="59001"/>
                    <a:pt x="0" y="60000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iṡlïḍe">
              <a:extLst>
                <a:ext uri="{FF2B5EF4-FFF2-40B4-BE49-F238E27FC236}">
                  <a16:creationId xmlns:a16="http://schemas.microsoft.com/office/drawing/2014/main" id="{DDEB09D1-530D-438F-B610-8BFE5051032E}"/>
                </a:ext>
              </a:extLst>
            </p:cNvPr>
            <p:cNvGrpSpPr/>
            <p:nvPr/>
          </p:nvGrpSpPr>
          <p:grpSpPr>
            <a:xfrm>
              <a:off x="1696453" y="3374785"/>
              <a:ext cx="607166" cy="607166"/>
              <a:chOff x="1696453" y="3374785"/>
              <a:chExt cx="607166" cy="607166"/>
            </a:xfrm>
          </p:grpSpPr>
          <p:sp>
            <p:nvSpPr>
              <p:cNvPr id="44" name="ïSḻiďê">
                <a:extLst>
                  <a:ext uri="{FF2B5EF4-FFF2-40B4-BE49-F238E27FC236}">
                    <a16:creationId xmlns:a16="http://schemas.microsoft.com/office/drawing/2014/main" id="{6515E613-2A8D-4C36-82B9-785E54999ABF}"/>
                  </a:ext>
                </a:extLst>
              </p:cNvPr>
              <p:cNvSpPr/>
              <p:nvPr/>
            </p:nvSpPr>
            <p:spPr>
              <a:xfrm>
                <a:off x="1696453" y="3374785"/>
                <a:ext cx="607166" cy="607166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ïSľïďè">
                <a:extLst>
                  <a:ext uri="{FF2B5EF4-FFF2-40B4-BE49-F238E27FC236}">
                    <a16:creationId xmlns:a16="http://schemas.microsoft.com/office/drawing/2014/main" id="{B88938CC-E70E-4990-9CAF-482FFF997C46}"/>
                  </a:ext>
                </a:extLst>
              </p:cNvPr>
              <p:cNvSpPr/>
              <p:nvPr/>
            </p:nvSpPr>
            <p:spPr>
              <a:xfrm>
                <a:off x="1802614" y="3488444"/>
                <a:ext cx="394845" cy="379849"/>
              </a:xfrm>
              <a:custGeom>
                <a:avLst/>
                <a:gdLst>
                  <a:gd name="connsiteX0" fmla="*/ 195114 w 608814"/>
                  <a:gd name="connsiteY0" fmla="*/ 351627 h 585693"/>
                  <a:gd name="connsiteX1" fmla="*/ 258290 w 608814"/>
                  <a:gd name="connsiteY1" fmla="*/ 351627 h 585693"/>
                  <a:gd name="connsiteX2" fmla="*/ 282731 w 608814"/>
                  <a:gd name="connsiteY2" fmla="*/ 376018 h 585693"/>
                  <a:gd name="connsiteX3" fmla="*/ 282731 w 608814"/>
                  <a:gd name="connsiteY3" fmla="*/ 561210 h 585693"/>
                  <a:gd name="connsiteX4" fmla="*/ 258290 w 608814"/>
                  <a:gd name="connsiteY4" fmla="*/ 585693 h 585693"/>
                  <a:gd name="connsiteX5" fmla="*/ 195114 w 608814"/>
                  <a:gd name="connsiteY5" fmla="*/ 585693 h 585693"/>
                  <a:gd name="connsiteX6" fmla="*/ 170673 w 608814"/>
                  <a:gd name="connsiteY6" fmla="*/ 561210 h 585693"/>
                  <a:gd name="connsiteX7" fmla="*/ 170673 w 608814"/>
                  <a:gd name="connsiteY7" fmla="*/ 376018 h 585693"/>
                  <a:gd name="connsiteX8" fmla="*/ 195114 w 608814"/>
                  <a:gd name="connsiteY8" fmla="*/ 351627 h 585693"/>
                  <a:gd name="connsiteX9" fmla="*/ 358100 w 608814"/>
                  <a:gd name="connsiteY9" fmla="*/ 249872 h 585693"/>
                  <a:gd name="connsiteX10" fmla="*/ 421316 w 608814"/>
                  <a:gd name="connsiteY10" fmla="*/ 249872 h 585693"/>
                  <a:gd name="connsiteX11" fmla="*/ 445737 w 608814"/>
                  <a:gd name="connsiteY11" fmla="*/ 274267 h 585693"/>
                  <a:gd name="connsiteX12" fmla="*/ 445737 w 608814"/>
                  <a:gd name="connsiteY12" fmla="*/ 561206 h 585693"/>
                  <a:gd name="connsiteX13" fmla="*/ 421316 w 608814"/>
                  <a:gd name="connsiteY13" fmla="*/ 585693 h 585693"/>
                  <a:gd name="connsiteX14" fmla="*/ 358100 w 608814"/>
                  <a:gd name="connsiteY14" fmla="*/ 585693 h 585693"/>
                  <a:gd name="connsiteX15" fmla="*/ 333679 w 608814"/>
                  <a:gd name="connsiteY15" fmla="*/ 561206 h 585693"/>
                  <a:gd name="connsiteX16" fmla="*/ 333679 w 608814"/>
                  <a:gd name="connsiteY16" fmla="*/ 274267 h 585693"/>
                  <a:gd name="connsiteX17" fmla="*/ 358100 w 608814"/>
                  <a:gd name="connsiteY17" fmla="*/ 249872 h 585693"/>
                  <a:gd name="connsiteX18" fmla="*/ 140260 w 608814"/>
                  <a:gd name="connsiteY18" fmla="*/ 224680 h 585693"/>
                  <a:gd name="connsiteX19" fmla="*/ 191844 w 608814"/>
                  <a:gd name="connsiteY19" fmla="*/ 276122 h 585693"/>
                  <a:gd name="connsiteX20" fmla="*/ 140260 w 608814"/>
                  <a:gd name="connsiteY20" fmla="*/ 327564 h 585693"/>
                  <a:gd name="connsiteX21" fmla="*/ 88676 w 608814"/>
                  <a:gd name="connsiteY21" fmla="*/ 276122 h 585693"/>
                  <a:gd name="connsiteX22" fmla="*/ 140260 w 608814"/>
                  <a:gd name="connsiteY22" fmla="*/ 224680 h 585693"/>
                  <a:gd name="connsiteX23" fmla="*/ 521177 w 608814"/>
                  <a:gd name="connsiteY23" fmla="*/ 148117 h 585693"/>
                  <a:gd name="connsiteX24" fmla="*/ 584301 w 608814"/>
                  <a:gd name="connsiteY24" fmla="*/ 148117 h 585693"/>
                  <a:gd name="connsiteX25" fmla="*/ 608814 w 608814"/>
                  <a:gd name="connsiteY25" fmla="*/ 172601 h 585693"/>
                  <a:gd name="connsiteX26" fmla="*/ 608814 w 608814"/>
                  <a:gd name="connsiteY26" fmla="*/ 561209 h 585693"/>
                  <a:gd name="connsiteX27" fmla="*/ 584301 w 608814"/>
                  <a:gd name="connsiteY27" fmla="*/ 585693 h 585693"/>
                  <a:gd name="connsiteX28" fmla="*/ 521177 w 608814"/>
                  <a:gd name="connsiteY28" fmla="*/ 585693 h 585693"/>
                  <a:gd name="connsiteX29" fmla="*/ 496756 w 608814"/>
                  <a:gd name="connsiteY29" fmla="*/ 561209 h 585693"/>
                  <a:gd name="connsiteX30" fmla="*/ 496756 w 608814"/>
                  <a:gd name="connsiteY30" fmla="*/ 172601 h 585693"/>
                  <a:gd name="connsiteX31" fmla="*/ 521177 w 608814"/>
                  <a:gd name="connsiteY31" fmla="*/ 148117 h 585693"/>
                  <a:gd name="connsiteX32" fmla="*/ 116229 w 608814"/>
                  <a:gd name="connsiteY32" fmla="*/ 131322 h 585693"/>
                  <a:gd name="connsiteX33" fmla="*/ 164246 w 608814"/>
                  <a:gd name="connsiteY33" fmla="*/ 131322 h 585693"/>
                  <a:gd name="connsiteX34" fmla="*/ 184061 w 608814"/>
                  <a:gd name="connsiteY34" fmla="*/ 151113 h 585693"/>
                  <a:gd name="connsiteX35" fmla="*/ 184061 w 608814"/>
                  <a:gd name="connsiteY35" fmla="*/ 171457 h 585693"/>
                  <a:gd name="connsiteX36" fmla="*/ 208669 w 608814"/>
                  <a:gd name="connsiteY36" fmla="*/ 186094 h 585693"/>
                  <a:gd name="connsiteX37" fmla="*/ 226641 w 608814"/>
                  <a:gd name="connsiteY37" fmla="*/ 175692 h 585693"/>
                  <a:gd name="connsiteX38" fmla="*/ 253737 w 608814"/>
                  <a:gd name="connsiteY38" fmla="*/ 182964 h 585693"/>
                  <a:gd name="connsiteX39" fmla="*/ 277792 w 608814"/>
                  <a:gd name="connsiteY39" fmla="*/ 224572 h 585693"/>
                  <a:gd name="connsiteX40" fmla="*/ 279727 w 608814"/>
                  <a:gd name="connsiteY40" fmla="*/ 239577 h 585693"/>
                  <a:gd name="connsiteX41" fmla="*/ 270511 w 608814"/>
                  <a:gd name="connsiteY41" fmla="*/ 251544 h 585693"/>
                  <a:gd name="connsiteX42" fmla="*/ 252355 w 608814"/>
                  <a:gd name="connsiteY42" fmla="*/ 262038 h 585693"/>
                  <a:gd name="connsiteX43" fmla="*/ 253829 w 608814"/>
                  <a:gd name="connsiteY43" fmla="*/ 276122 h 585693"/>
                  <a:gd name="connsiteX44" fmla="*/ 252355 w 608814"/>
                  <a:gd name="connsiteY44" fmla="*/ 290206 h 585693"/>
                  <a:gd name="connsiteX45" fmla="*/ 270511 w 608814"/>
                  <a:gd name="connsiteY45" fmla="*/ 300700 h 585693"/>
                  <a:gd name="connsiteX46" fmla="*/ 278714 w 608814"/>
                  <a:gd name="connsiteY46" fmla="*/ 325094 h 585693"/>
                  <a:gd name="connsiteX47" fmla="*/ 258253 w 608814"/>
                  <a:gd name="connsiteY47" fmla="*/ 321136 h 585693"/>
                  <a:gd name="connsiteX48" fmla="*/ 195858 w 608814"/>
                  <a:gd name="connsiteY48" fmla="*/ 321136 h 585693"/>
                  <a:gd name="connsiteX49" fmla="*/ 212171 w 608814"/>
                  <a:gd name="connsiteY49" fmla="*/ 276122 h 585693"/>
                  <a:gd name="connsiteX50" fmla="*/ 140191 w 608814"/>
                  <a:gd name="connsiteY50" fmla="*/ 204320 h 585693"/>
                  <a:gd name="connsiteX51" fmla="*/ 68304 w 608814"/>
                  <a:gd name="connsiteY51" fmla="*/ 276122 h 585693"/>
                  <a:gd name="connsiteX52" fmla="*/ 140191 w 608814"/>
                  <a:gd name="connsiteY52" fmla="*/ 348016 h 585693"/>
                  <a:gd name="connsiteX53" fmla="*/ 148486 w 608814"/>
                  <a:gd name="connsiteY53" fmla="*/ 347095 h 585693"/>
                  <a:gd name="connsiteX54" fmla="*/ 140099 w 608814"/>
                  <a:gd name="connsiteY54" fmla="*/ 376000 h 585693"/>
                  <a:gd name="connsiteX55" fmla="*/ 140099 w 608814"/>
                  <a:gd name="connsiteY55" fmla="*/ 420922 h 585693"/>
                  <a:gd name="connsiteX56" fmla="*/ 116229 w 608814"/>
                  <a:gd name="connsiteY56" fmla="*/ 420922 h 585693"/>
                  <a:gd name="connsiteX57" fmla="*/ 96413 w 608814"/>
                  <a:gd name="connsiteY57" fmla="*/ 401131 h 585693"/>
                  <a:gd name="connsiteX58" fmla="*/ 96413 w 608814"/>
                  <a:gd name="connsiteY58" fmla="*/ 380787 h 585693"/>
                  <a:gd name="connsiteX59" fmla="*/ 71806 w 608814"/>
                  <a:gd name="connsiteY59" fmla="*/ 366150 h 585693"/>
                  <a:gd name="connsiteX60" fmla="*/ 53742 w 608814"/>
                  <a:gd name="connsiteY60" fmla="*/ 376552 h 585693"/>
                  <a:gd name="connsiteX61" fmla="*/ 38719 w 608814"/>
                  <a:gd name="connsiteY61" fmla="*/ 378577 h 585693"/>
                  <a:gd name="connsiteX62" fmla="*/ 26738 w 608814"/>
                  <a:gd name="connsiteY62" fmla="*/ 369372 h 585693"/>
                  <a:gd name="connsiteX63" fmla="*/ 2683 w 608814"/>
                  <a:gd name="connsiteY63" fmla="*/ 327764 h 585693"/>
                  <a:gd name="connsiteX64" fmla="*/ 9872 w 608814"/>
                  <a:gd name="connsiteY64" fmla="*/ 300700 h 585693"/>
                  <a:gd name="connsiteX65" fmla="*/ 28120 w 608814"/>
                  <a:gd name="connsiteY65" fmla="*/ 290206 h 585693"/>
                  <a:gd name="connsiteX66" fmla="*/ 26645 w 608814"/>
                  <a:gd name="connsiteY66" fmla="*/ 276122 h 585693"/>
                  <a:gd name="connsiteX67" fmla="*/ 28120 w 608814"/>
                  <a:gd name="connsiteY67" fmla="*/ 262038 h 585693"/>
                  <a:gd name="connsiteX68" fmla="*/ 9872 w 608814"/>
                  <a:gd name="connsiteY68" fmla="*/ 251544 h 585693"/>
                  <a:gd name="connsiteX69" fmla="*/ 2683 w 608814"/>
                  <a:gd name="connsiteY69" fmla="*/ 224572 h 585693"/>
                  <a:gd name="connsiteX70" fmla="*/ 26738 w 608814"/>
                  <a:gd name="connsiteY70" fmla="*/ 182964 h 585693"/>
                  <a:gd name="connsiteX71" fmla="*/ 38719 w 608814"/>
                  <a:gd name="connsiteY71" fmla="*/ 173759 h 585693"/>
                  <a:gd name="connsiteX72" fmla="*/ 53742 w 608814"/>
                  <a:gd name="connsiteY72" fmla="*/ 175692 h 585693"/>
                  <a:gd name="connsiteX73" fmla="*/ 71806 w 608814"/>
                  <a:gd name="connsiteY73" fmla="*/ 186094 h 585693"/>
                  <a:gd name="connsiteX74" fmla="*/ 96413 w 608814"/>
                  <a:gd name="connsiteY74" fmla="*/ 171457 h 585693"/>
                  <a:gd name="connsiteX75" fmla="*/ 96413 w 608814"/>
                  <a:gd name="connsiteY75" fmla="*/ 151113 h 585693"/>
                  <a:gd name="connsiteX76" fmla="*/ 116229 w 608814"/>
                  <a:gd name="connsiteY76" fmla="*/ 131322 h 585693"/>
                  <a:gd name="connsiteX77" fmla="*/ 445756 w 608814"/>
                  <a:gd name="connsiteY77" fmla="*/ 83476 h 585693"/>
                  <a:gd name="connsiteX78" fmla="*/ 414140 w 608814"/>
                  <a:gd name="connsiteY78" fmla="*/ 115044 h 585693"/>
                  <a:gd name="connsiteX79" fmla="*/ 445756 w 608814"/>
                  <a:gd name="connsiteY79" fmla="*/ 146520 h 585693"/>
                  <a:gd name="connsiteX80" fmla="*/ 477371 w 608814"/>
                  <a:gd name="connsiteY80" fmla="*/ 115044 h 585693"/>
                  <a:gd name="connsiteX81" fmla="*/ 445756 w 608814"/>
                  <a:gd name="connsiteY81" fmla="*/ 83476 h 585693"/>
                  <a:gd name="connsiteX82" fmla="*/ 426676 w 608814"/>
                  <a:gd name="connsiteY82" fmla="*/ 0 h 585693"/>
                  <a:gd name="connsiteX83" fmla="*/ 464835 w 608814"/>
                  <a:gd name="connsiteY83" fmla="*/ 0 h 585693"/>
                  <a:gd name="connsiteX84" fmla="*/ 480597 w 608814"/>
                  <a:gd name="connsiteY84" fmla="*/ 15738 h 585693"/>
                  <a:gd name="connsiteX85" fmla="*/ 480597 w 608814"/>
                  <a:gd name="connsiteY85" fmla="*/ 31936 h 585693"/>
                  <a:gd name="connsiteX86" fmla="*/ 500138 w 608814"/>
                  <a:gd name="connsiteY86" fmla="*/ 43533 h 585693"/>
                  <a:gd name="connsiteX87" fmla="*/ 514425 w 608814"/>
                  <a:gd name="connsiteY87" fmla="*/ 35249 h 585693"/>
                  <a:gd name="connsiteX88" fmla="*/ 535901 w 608814"/>
                  <a:gd name="connsiteY88" fmla="*/ 40956 h 585693"/>
                  <a:gd name="connsiteX89" fmla="*/ 554981 w 608814"/>
                  <a:gd name="connsiteY89" fmla="*/ 73996 h 585693"/>
                  <a:gd name="connsiteX90" fmla="*/ 556640 w 608814"/>
                  <a:gd name="connsiteY90" fmla="*/ 85961 h 585693"/>
                  <a:gd name="connsiteX91" fmla="*/ 549266 w 608814"/>
                  <a:gd name="connsiteY91" fmla="*/ 95440 h 585693"/>
                  <a:gd name="connsiteX92" fmla="*/ 534887 w 608814"/>
                  <a:gd name="connsiteY92" fmla="*/ 103815 h 585693"/>
                  <a:gd name="connsiteX93" fmla="*/ 535993 w 608814"/>
                  <a:gd name="connsiteY93" fmla="*/ 115044 h 585693"/>
                  <a:gd name="connsiteX94" fmla="*/ 535717 w 608814"/>
                  <a:gd name="connsiteY94" fmla="*/ 117621 h 585693"/>
                  <a:gd name="connsiteX95" fmla="*/ 521153 w 608814"/>
                  <a:gd name="connsiteY95" fmla="*/ 117621 h 585693"/>
                  <a:gd name="connsiteX96" fmla="*/ 466126 w 608814"/>
                  <a:gd name="connsiteY96" fmla="*/ 172565 h 585693"/>
                  <a:gd name="connsiteX97" fmla="*/ 466126 w 608814"/>
                  <a:gd name="connsiteY97" fmla="*/ 229719 h 585693"/>
                  <a:gd name="connsiteX98" fmla="*/ 466126 w 608814"/>
                  <a:gd name="connsiteY98" fmla="*/ 242604 h 585693"/>
                  <a:gd name="connsiteX99" fmla="*/ 453590 w 608814"/>
                  <a:gd name="connsiteY99" fmla="*/ 229995 h 585693"/>
                  <a:gd name="connsiteX100" fmla="*/ 421330 w 608814"/>
                  <a:gd name="connsiteY100" fmla="*/ 219319 h 585693"/>
                  <a:gd name="connsiteX101" fmla="*/ 411928 w 608814"/>
                  <a:gd name="connsiteY101" fmla="*/ 219319 h 585693"/>
                  <a:gd name="connsiteX102" fmla="*/ 410914 w 608814"/>
                  <a:gd name="connsiteY102" fmla="*/ 214257 h 585693"/>
                  <a:gd name="connsiteX103" fmla="*/ 410914 w 608814"/>
                  <a:gd name="connsiteY103" fmla="*/ 198059 h 585693"/>
                  <a:gd name="connsiteX104" fmla="*/ 391373 w 608814"/>
                  <a:gd name="connsiteY104" fmla="*/ 186463 h 585693"/>
                  <a:gd name="connsiteX105" fmla="*/ 377086 w 608814"/>
                  <a:gd name="connsiteY105" fmla="*/ 194746 h 585693"/>
                  <a:gd name="connsiteX106" fmla="*/ 365104 w 608814"/>
                  <a:gd name="connsiteY106" fmla="*/ 196310 h 585693"/>
                  <a:gd name="connsiteX107" fmla="*/ 355610 w 608814"/>
                  <a:gd name="connsiteY107" fmla="*/ 189040 h 585693"/>
                  <a:gd name="connsiteX108" fmla="*/ 336530 w 608814"/>
                  <a:gd name="connsiteY108" fmla="*/ 155999 h 585693"/>
                  <a:gd name="connsiteX109" fmla="*/ 342245 w 608814"/>
                  <a:gd name="connsiteY109" fmla="*/ 134463 h 585693"/>
                  <a:gd name="connsiteX110" fmla="*/ 356716 w 608814"/>
                  <a:gd name="connsiteY110" fmla="*/ 126180 h 585693"/>
                  <a:gd name="connsiteX111" fmla="*/ 355518 w 608814"/>
                  <a:gd name="connsiteY111" fmla="*/ 115044 h 585693"/>
                  <a:gd name="connsiteX112" fmla="*/ 356716 w 608814"/>
                  <a:gd name="connsiteY112" fmla="*/ 103815 h 585693"/>
                  <a:gd name="connsiteX113" fmla="*/ 342245 w 608814"/>
                  <a:gd name="connsiteY113" fmla="*/ 95440 h 585693"/>
                  <a:gd name="connsiteX114" fmla="*/ 336530 w 608814"/>
                  <a:gd name="connsiteY114" fmla="*/ 73996 h 585693"/>
                  <a:gd name="connsiteX115" fmla="*/ 355610 w 608814"/>
                  <a:gd name="connsiteY115" fmla="*/ 40956 h 585693"/>
                  <a:gd name="connsiteX116" fmla="*/ 365104 w 608814"/>
                  <a:gd name="connsiteY116" fmla="*/ 33685 h 585693"/>
                  <a:gd name="connsiteX117" fmla="*/ 377086 w 608814"/>
                  <a:gd name="connsiteY117" fmla="*/ 35249 h 585693"/>
                  <a:gd name="connsiteX118" fmla="*/ 391373 w 608814"/>
                  <a:gd name="connsiteY118" fmla="*/ 43533 h 585693"/>
                  <a:gd name="connsiteX119" fmla="*/ 410914 w 608814"/>
                  <a:gd name="connsiteY119" fmla="*/ 31936 h 585693"/>
                  <a:gd name="connsiteX120" fmla="*/ 410914 w 608814"/>
                  <a:gd name="connsiteY120" fmla="*/ 15738 h 585693"/>
                  <a:gd name="connsiteX121" fmla="*/ 426676 w 608814"/>
                  <a:gd name="connsiteY121" fmla="*/ 0 h 585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</a:cxnLst>
                <a:rect l="l" t="t" r="r" b="b"/>
                <a:pathLst>
                  <a:path w="608814" h="585693">
                    <a:moveTo>
                      <a:pt x="195114" y="351627"/>
                    </a:moveTo>
                    <a:lnTo>
                      <a:pt x="258290" y="351627"/>
                    </a:lnTo>
                    <a:cubicBezTo>
                      <a:pt x="271848" y="351627"/>
                      <a:pt x="282731" y="362580"/>
                      <a:pt x="282731" y="376018"/>
                    </a:cubicBezTo>
                    <a:lnTo>
                      <a:pt x="282731" y="561210"/>
                    </a:lnTo>
                    <a:cubicBezTo>
                      <a:pt x="282731" y="574740"/>
                      <a:pt x="271848" y="585693"/>
                      <a:pt x="258290" y="585693"/>
                    </a:cubicBezTo>
                    <a:lnTo>
                      <a:pt x="195114" y="585693"/>
                    </a:lnTo>
                    <a:cubicBezTo>
                      <a:pt x="181556" y="585693"/>
                      <a:pt x="170673" y="574740"/>
                      <a:pt x="170673" y="561210"/>
                    </a:cubicBezTo>
                    <a:lnTo>
                      <a:pt x="170673" y="376018"/>
                    </a:lnTo>
                    <a:cubicBezTo>
                      <a:pt x="170673" y="362580"/>
                      <a:pt x="181556" y="351627"/>
                      <a:pt x="195114" y="351627"/>
                    </a:cubicBezTo>
                    <a:close/>
                    <a:moveTo>
                      <a:pt x="358100" y="249872"/>
                    </a:moveTo>
                    <a:lnTo>
                      <a:pt x="421316" y="249872"/>
                    </a:lnTo>
                    <a:cubicBezTo>
                      <a:pt x="434771" y="249872"/>
                      <a:pt x="445737" y="260735"/>
                      <a:pt x="445737" y="274267"/>
                    </a:cubicBezTo>
                    <a:lnTo>
                      <a:pt x="445737" y="561206"/>
                    </a:lnTo>
                    <a:cubicBezTo>
                      <a:pt x="445737" y="574738"/>
                      <a:pt x="434771" y="585693"/>
                      <a:pt x="421316" y="585693"/>
                    </a:cubicBezTo>
                    <a:lnTo>
                      <a:pt x="358100" y="585693"/>
                    </a:lnTo>
                    <a:cubicBezTo>
                      <a:pt x="344645" y="585693"/>
                      <a:pt x="333679" y="574738"/>
                      <a:pt x="333679" y="561206"/>
                    </a:cubicBezTo>
                    <a:lnTo>
                      <a:pt x="333679" y="274267"/>
                    </a:lnTo>
                    <a:cubicBezTo>
                      <a:pt x="333679" y="260735"/>
                      <a:pt x="344645" y="249872"/>
                      <a:pt x="358100" y="249872"/>
                    </a:cubicBezTo>
                    <a:close/>
                    <a:moveTo>
                      <a:pt x="140260" y="224680"/>
                    </a:moveTo>
                    <a:cubicBezTo>
                      <a:pt x="168749" y="224680"/>
                      <a:pt x="191844" y="247711"/>
                      <a:pt x="191844" y="276122"/>
                    </a:cubicBezTo>
                    <a:cubicBezTo>
                      <a:pt x="191844" y="304533"/>
                      <a:pt x="168749" y="327564"/>
                      <a:pt x="140260" y="327564"/>
                    </a:cubicBezTo>
                    <a:cubicBezTo>
                      <a:pt x="111771" y="327564"/>
                      <a:pt x="88676" y="304533"/>
                      <a:pt x="88676" y="276122"/>
                    </a:cubicBezTo>
                    <a:cubicBezTo>
                      <a:pt x="88676" y="247711"/>
                      <a:pt x="111771" y="224680"/>
                      <a:pt x="140260" y="224680"/>
                    </a:cubicBezTo>
                    <a:close/>
                    <a:moveTo>
                      <a:pt x="521177" y="148117"/>
                    </a:moveTo>
                    <a:lnTo>
                      <a:pt x="584301" y="148117"/>
                    </a:lnTo>
                    <a:cubicBezTo>
                      <a:pt x="597848" y="148117"/>
                      <a:pt x="608814" y="159070"/>
                      <a:pt x="608814" y="172601"/>
                    </a:cubicBezTo>
                    <a:lnTo>
                      <a:pt x="608814" y="561209"/>
                    </a:lnTo>
                    <a:cubicBezTo>
                      <a:pt x="608814" y="574740"/>
                      <a:pt x="597848" y="585693"/>
                      <a:pt x="584301" y="585693"/>
                    </a:cubicBezTo>
                    <a:lnTo>
                      <a:pt x="521177" y="585693"/>
                    </a:lnTo>
                    <a:cubicBezTo>
                      <a:pt x="507722" y="585693"/>
                      <a:pt x="496756" y="574740"/>
                      <a:pt x="496756" y="561209"/>
                    </a:cubicBezTo>
                    <a:lnTo>
                      <a:pt x="496756" y="172601"/>
                    </a:lnTo>
                    <a:cubicBezTo>
                      <a:pt x="496756" y="159070"/>
                      <a:pt x="507722" y="148117"/>
                      <a:pt x="521177" y="148117"/>
                    </a:cubicBezTo>
                    <a:close/>
                    <a:moveTo>
                      <a:pt x="116229" y="131322"/>
                    </a:moveTo>
                    <a:lnTo>
                      <a:pt x="164246" y="131322"/>
                    </a:lnTo>
                    <a:cubicBezTo>
                      <a:pt x="175214" y="131322"/>
                      <a:pt x="184061" y="140159"/>
                      <a:pt x="184061" y="151113"/>
                    </a:cubicBezTo>
                    <a:lnTo>
                      <a:pt x="184061" y="171457"/>
                    </a:lnTo>
                    <a:cubicBezTo>
                      <a:pt x="193001" y="175231"/>
                      <a:pt x="201019" y="180386"/>
                      <a:pt x="208669" y="186094"/>
                    </a:cubicBezTo>
                    <a:lnTo>
                      <a:pt x="226641" y="175692"/>
                    </a:lnTo>
                    <a:cubicBezTo>
                      <a:pt x="236134" y="170261"/>
                      <a:pt x="248300" y="173482"/>
                      <a:pt x="253737" y="182964"/>
                    </a:cubicBezTo>
                    <a:lnTo>
                      <a:pt x="277792" y="224572"/>
                    </a:lnTo>
                    <a:cubicBezTo>
                      <a:pt x="280465" y="229083"/>
                      <a:pt x="281110" y="234514"/>
                      <a:pt x="279727" y="239577"/>
                    </a:cubicBezTo>
                    <a:cubicBezTo>
                      <a:pt x="278437" y="244640"/>
                      <a:pt x="275119" y="248966"/>
                      <a:pt x="270511" y="251544"/>
                    </a:cubicBezTo>
                    <a:lnTo>
                      <a:pt x="252355" y="262038"/>
                    </a:lnTo>
                    <a:cubicBezTo>
                      <a:pt x="253000" y="266733"/>
                      <a:pt x="253829" y="271335"/>
                      <a:pt x="253829" y="276122"/>
                    </a:cubicBezTo>
                    <a:cubicBezTo>
                      <a:pt x="253829" y="281001"/>
                      <a:pt x="253000" y="285604"/>
                      <a:pt x="252355" y="290206"/>
                    </a:cubicBezTo>
                    <a:lnTo>
                      <a:pt x="270511" y="300700"/>
                    </a:lnTo>
                    <a:cubicBezTo>
                      <a:pt x="279174" y="305671"/>
                      <a:pt x="282308" y="316165"/>
                      <a:pt x="278714" y="325094"/>
                    </a:cubicBezTo>
                    <a:cubicBezTo>
                      <a:pt x="272354" y="322609"/>
                      <a:pt x="265442" y="321136"/>
                      <a:pt x="258253" y="321136"/>
                    </a:cubicBezTo>
                    <a:lnTo>
                      <a:pt x="195858" y="321136"/>
                    </a:lnTo>
                    <a:cubicBezTo>
                      <a:pt x="205904" y="308709"/>
                      <a:pt x="212171" y="293244"/>
                      <a:pt x="212171" y="276122"/>
                    </a:cubicBezTo>
                    <a:cubicBezTo>
                      <a:pt x="212171" y="236539"/>
                      <a:pt x="179914" y="204320"/>
                      <a:pt x="140191" y="204320"/>
                    </a:cubicBezTo>
                    <a:cubicBezTo>
                      <a:pt x="100561" y="204320"/>
                      <a:pt x="68304" y="236539"/>
                      <a:pt x="68304" y="276122"/>
                    </a:cubicBezTo>
                    <a:cubicBezTo>
                      <a:pt x="68304" y="315797"/>
                      <a:pt x="100561" y="348016"/>
                      <a:pt x="140191" y="348016"/>
                    </a:cubicBezTo>
                    <a:cubicBezTo>
                      <a:pt x="143048" y="348016"/>
                      <a:pt x="145721" y="347463"/>
                      <a:pt x="148486" y="347095"/>
                    </a:cubicBezTo>
                    <a:cubicBezTo>
                      <a:pt x="143233" y="355564"/>
                      <a:pt x="140099" y="365414"/>
                      <a:pt x="140099" y="376000"/>
                    </a:cubicBezTo>
                    <a:lnTo>
                      <a:pt x="140099" y="420922"/>
                    </a:lnTo>
                    <a:lnTo>
                      <a:pt x="116229" y="420922"/>
                    </a:lnTo>
                    <a:cubicBezTo>
                      <a:pt x="105261" y="420922"/>
                      <a:pt x="96413" y="412085"/>
                      <a:pt x="96413" y="401131"/>
                    </a:cubicBezTo>
                    <a:lnTo>
                      <a:pt x="96413" y="380787"/>
                    </a:lnTo>
                    <a:cubicBezTo>
                      <a:pt x="87474" y="377013"/>
                      <a:pt x="79455" y="371950"/>
                      <a:pt x="71806" y="366150"/>
                    </a:cubicBezTo>
                    <a:lnTo>
                      <a:pt x="53742" y="376552"/>
                    </a:lnTo>
                    <a:cubicBezTo>
                      <a:pt x="49226" y="379222"/>
                      <a:pt x="43788" y="379866"/>
                      <a:pt x="38719" y="378577"/>
                    </a:cubicBezTo>
                    <a:cubicBezTo>
                      <a:pt x="33650" y="377197"/>
                      <a:pt x="29318" y="373883"/>
                      <a:pt x="26738" y="369372"/>
                    </a:cubicBezTo>
                    <a:lnTo>
                      <a:pt x="2683" y="327764"/>
                    </a:lnTo>
                    <a:cubicBezTo>
                      <a:pt x="-2847" y="318282"/>
                      <a:pt x="471" y="306131"/>
                      <a:pt x="9872" y="300700"/>
                    </a:cubicBezTo>
                    <a:lnTo>
                      <a:pt x="28120" y="290206"/>
                    </a:lnTo>
                    <a:cubicBezTo>
                      <a:pt x="27475" y="285604"/>
                      <a:pt x="26645" y="281001"/>
                      <a:pt x="26645" y="276122"/>
                    </a:cubicBezTo>
                    <a:cubicBezTo>
                      <a:pt x="26645" y="271335"/>
                      <a:pt x="27475" y="266733"/>
                      <a:pt x="28120" y="262038"/>
                    </a:cubicBezTo>
                    <a:lnTo>
                      <a:pt x="9872" y="251544"/>
                    </a:lnTo>
                    <a:cubicBezTo>
                      <a:pt x="471" y="246113"/>
                      <a:pt x="-2847" y="233962"/>
                      <a:pt x="2683" y="224572"/>
                    </a:cubicBezTo>
                    <a:lnTo>
                      <a:pt x="26738" y="182964"/>
                    </a:lnTo>
                    <a:cubicBezTo>
                      <a:pt x="29318" y="178361"/>
                      <a:pt x="33650" y="175139"/>
                      <a:pt x="38719" y="173759"/>
                    </a:cubicBezTo>
                    <a:cubicBezTo>
                      <a:pt x="43788" y="172378"/>
                      <a:pt x="49226" y="173114"/>
                      <a:pt x="53742" y="175692"/>
                    </a:cubicBezTo>
                    <a:lnTo>
                      <a:pt x="71806" y="186094"/>
                    </a:lnTo>
                    <a:cubicBezTo>
                      <a:pt x="79455" y="180386"/>
                      <a:pt x="87474" y="175231"/>
                      <a:pt x="96413" y="171457"/>
                    </a:cubicBezTo>
                    <a:lnTo>
                      <a:pt x="96413" y="151113"/>
                    </a:lnTo>
                    <a:cubicBezTo>
                      <a:pt x="96413" y="140159"/>
                      <a:pt x="105261" y="131322"/>
                      <a:pt x="116229" y="131322"/>
                    </a:cubicBezTo>
                    <a:close/>
                    <a:moveTo>
                      <a:pt x="445756" y="83476"/>
                    </a:moveTo>
                    <a:cubicBezTo>
                      <a:pt x="428335" y="83476"/>
                      <a:pt x="414140" y="97557"/>
                      <a:pt x="414140" y="115044"/>
                    </a:cubicBezTo>
                    <a:cubicBezTo>
                      <a:pt x="414140" y="132438"/>
                      <a:pt x="428335" y="146520"/>
                      <a:pt x="445756" y="146520"/>
                    </a:cubicBezTo>
                    <a:cubicBezTo>
                      <a:pt x="463176" y="146520"/>
                      <a:pt x="477371" y="132438"/>
                      <a:pt x="477371" y="115044"/>
                    </a:cubicBezTo>
                    <a:cubicBezTo>
                      <a:pt x="477371" y="97557"/>
                      <a:pt x="463176" y="83476"/>
                      <a:pt x="445756" y="83476"/>
                    </a:cubicBezTo>
                    <a:close/>
                    <a:moveTo>
                      <a:pt x="426676" y="0"/>
                    </a:moveTo>
                    <a:lnTo>
                      <a:pt x="464835" y="0"/>
                    </a:lnTo>
                    <a:cubicBezTo>
                      <a:pt x="473500" y="0"/>
                      <a:pt x="480597" y="7087"/>
                      <a:pt x="480597" y="15738"/>
                    </a:cubicBezTo>
                    <a:lnTo>
                      <a:pt x="480597" y="31936"/>
                    </a:lnTo>
                    <a:cubicBezTo>
                      <a:pt x="487694" y="34881"/>
                      <a:pt x="494054" y="38931"/>
                      <a:pt x="500138" y="43533"/>
                    </a:cubicBezTo>
                    <a:lnTo>
                      <a:pt x="514425" y="35249"/>
                    </a:lnTo>
                    <a:cubicBezTo>
                      <a:pt x="521983" y="30924"/>
                      <a:pt x="531569" y="33501"/>
                      <a:pt x="535901" y="40956"/>
                    </a:cubicBezTo>
                    <a:lnTo>
                      <a:pt x="554981" y="73996"/>
                    </a:lnTo>
                    <a:cubicBezTo>
                      <a:pt x="557101" y="77585"/>
                      <a:pt x="557654" y="81911"/>
                      <a:pt x="556640" y="85961"/>
                    </a:cubicBezTo>
                    <a:cubicBezTo>
                      <a:pt x="555534" y="89918"/>
                      <a:pt x="552861" y="93415"/>
                      <a:pt x="549266" y="95440"/>
                    </a:cubicBezTo>
                    <a:lnTo>
                      <a:pt x="534887" y="103815"/>
                    </a:lnTo>
                    <a:cubicBezTo>
                      <a:pt x="535348" y="107497"/>
                      <a:pt x="535993" y="111178"/>
                      <a:pt x="535993" y="115044"/>
                    </a:cubicBezTo>
                    <a:cubicBezTo>
                      <a:pt x="535993" y="115872"/>
                      <a:pt x="535809" y="116700"/>
                      <a:pt x="535717" y="117621"/>
                    </a:cubicBezTo>
                    <a:lnTo>
                      <a:pt x="521153" y="117621"/>
                    </a:lnTo>
                    <a:cubicBezTo>
                      <a:pt x="490828" y="117621"/>
                      <a:pt x="466126" y="142286"/>
                      <a:pt x="466126" y="172565"/>
                    </a:cubicBezTo>
                    <a:lnTo>
                      <a:pt x="466126" y="229719"/>
                    </a:lnTo>
                    <a:lnTo>
                      <a:pt x="466126" y="242604"/>
                    </a:lnTo>
                    <a:cubicBezTo>
                      <a:pt x="462715" y="237726"/>
                      <a:pt x="458383" y="233493"/>
                      <a:pt x="453590" y="229995"/>
                    </a:cubicBezTo>
                    <a:cubicBezTo>
                      <a:pt x="444465" y="223369"/>
                      <a:pt x="433404" y="219319"/>
                      <a:pt x="421330" y="219319"/>
                    </a:cubicBezTo>
                    <a:lnTo>
                      <a:pt x="411928" y="219319"/>
                    </a:lnTo>
                    <a:cubicBezTo>
                      <a:pt x="411375" y="217755"/>
                      <a:pt x="410914" y="216098"/>
                      <a:pt x="410914" y="214257"/>
                    </a:cubicBezTo>
                    <a:lnTo>
                      <a:pt x="410914" y="198059"/>
                    </a:lnTo>
                    <a:cubicBezTo>
                      <a:pt x="403817" y="195114"/>
                      <a:pt x="397457" y="191064"/>
                      <a:pt x="391373" y="186463"/>
                    </a:cubicBezTo>
                    <a:lnTo>
                      <a:pt x="377086" y="194746"/>
                    </a:lnTo>
                    <a:cubicBezTo>
                      <a:pt x="373492" y="196863"/>
                      <a:pt x="369160" y="197415"/>
                      <a:pt x="365104" y="196310"/>
                    </a:cubicBezTo>
                    <a:cubicBezTo>
                      <a:pt x="361140" y="195206"/>
                      <a:pt x="357638" y="192629"/>
                      <a:pt x="355610" y="189040"/>
                    </a:cubicBezTo>
                    <a:lnTo>
                      <a:pt x="336530" y="155999"/>
                    </a:lnTo>
                    <a:cubicBezTo>
                      <a:pt x="332198" y="148452"/>
                      <a:pt x="334687" y="138881"/>
                      <a:pt x="342245" y="134463"/>
                    </a:cubicBezTo>
                    <a:lnTo>
                      <a:pt x="356716" y="126180"/>
                    </a:lnTo>
                    <a:cubicBezTo>
                      <a:pt x="356163" y="122498"/>
                      <a:pt x="355518" y="118817"/>
                      <a:pt x="355518" y="115044"/>
                    </a:cubicBezTo>
                    <a:cubicBezTo>
                      <a:pt x="355518" y="111178"/>
                      <a:pt x="356163" y="107497"/>
                      <a:pt x="356716" y="103815"/>
                    </a:cubicBezTo>
                    <a:lnTo>
                      <a:pt x="342245" y="95440"/>
                    </a:lnTo>
                    <a:cubicBezTo>
                      <a:pt x="334687" y="91115"/>
                      <a:pt x="332198" y="81543"/>
                      <a:pt x="336530" y="73996"/>
                    </a:cubicBezTo>
                    <a:lnTo>
                      <a:pt x="355610" y="40956"/>
                    </a:lnTo>
                    <a:cubicBezTo>
                      <a:pt x="357638" y="37366"/>
                      <a:pt x="361140" y="34789"/>
                      <a:pt x="365104" y="33685"/>
                    </a:cubicBezTo>
                    <a:cubicBezTo>
                      <a:pt x="369160" y="32580"/>
                      <a:pt x="373492" y="33133"/>
                      <a:pt x="377086" y="35249"/>
                    </a:cubicBezTo>
                    <a:lnTo>
                      <a:pt x="391373" y="43533"/>
                    </a:lnTo>
                    <a:cubicBezTo>
                      <a:pt x="397457" y="38931"/>
                      <a:pt x="403817" y="34881"/>
                      <a:pt x="410914" y="31936"/>
                    </a:cubicBezTo>
                    <a:lnTo>
                      <a:pt x="410914" y="15738"/>
                    </a:lnTo>
                    <a:cubicBezTo>
                      <a:pt x="410914" y="7087"/>
                      <a:pt x="418011" y="0"/>
                      <a:pt x="4266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</p:grpSp>
        <p:sp>
          <p:nvSpPr>
            <p:cNvPr id="6" name="ïŝlïḓé">
              <a:extLst>
                <a:ext uri="{FF2B5EF4-FFF2-40B4-BE49-F238E27FC236}">
                  <a16:creationId xmlns:a16="http://schemas.microsoft.com/office/drawing/2014/main" id="{89610D3B-9D6B-4387-ABC0-DF65A32B817F}"/>
                </a:ext>
              </a:extLst>
            </p:cNvPr>
            <p:cNvSpPr/>
            <p:nvPr/>
          </p:nvSpPr>
          <p:spPr bwMode="auto">
            <a:xfrm>
              <a:off x="669925" y="2698009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1100" dirty="0"/>
                <a:t>点击此处更换文本</a:t>
              </a:r>
              <a:endParaRPr lang="en-US" altLang="zh-CN" sz="1100" dirty="0"/>
            </a:p>
          </p:txBody>
        </p:sp>
        <p:sp>
          <p:nvSpPr>
            <p:cNvPr id="7" name="íS1ïdé">
              <a:extLst>
                <a:ext uri="{FF2B5EF4-FFF2-40B4-BE49-F238E27FC236}">
                  <a16:creationId xmlns:a16="http://schemas.microsoft.com/office/drawing/2014/main" id="{BC70DB13-3A49-4E2D-8957-BCC3227B1236}"/>
                </a:ext>
              </a:extLst>
            </p:cNvPr>
            <p:cNvSpPr txBox="1"/>
            <p:nvPr/>
          </p:nvSpPr>
          <p:spPr bwMode="auto">
            <a:xfrm>
              <a:off x="669925" y="2285129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3600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/>
                <a:t>输入标题</a:t>
              </a:r>
              <a:endParaRPr lang="en-US" altLang="zh-CN" sz="1800" b="1" dirty="0"/>
            </a:p>
          </p:txBody>
        </p:sp>
        <p:grpSp>
          <p:nvGrpSpPr>
            <p:cNvPr id="8" name="işlîdé">
              <a:extLst>
                <a:ext uri="{FF2B5EF4-FFF2-40B4-BE49-F238E27FC236}">
                  <a16:creationId xmlns:a16="http://schemas.microsoft.com/office/drawing/2014/main" id="{B218886F-0E73-4149-A239-7A3612F17C87}"/>
                </a:ext>
              </a:extLst>
            </p:cNvPr>
            <p:cNvGrpSpPr/>
            <p:nvPr/>
          </p:nvGrpSpPr>
          <p:grpSpPr>
            <a:xfrm>
              <a:off x="2551014" y="1129978"/>
              <a:ext cx="2108063" cy="1568031"/>
              <a:chOff x="2551014" y="1129978"/>
              <a:chExt cx="2108063" cy="1568031"/>
            </a:xfrm>
          </p:grpSpPr>
          <p:grpSp>
            <p:nvGrpSpPr>
              <p:cNvPr id="39" name="íšļîḋê">
                <a:extLst>
                  <a:ext uri="{FF2B5EF4-FFF2-40B4-BE49-F238E27FC236}">
                    <a16:creationId xmlns:a16="http://schemas.microsoft.com/office/drawing/2014/main" id="{AE58C216-BC55-4C86-B11F-65361130E0CB}"/>
                  </a:ext>
                </a:extLst>
              </p:cNvPr>
              <p:cNvGrpSpPr/>
              <p:nvPr/>
            </p:nvGrpSpPr>
            <p:grpSpPr>
              <a:xfrm>
                <a:off x="3301462" y="2090843"/>
                <a:ext cx="607166" cy="607166"/>
                <a:chOff x="1696453" y="3374785"/>
                <a:chExt cx="607166" cy="607166"/>
              </a:xfrm>
            </p:grpSpPr>
            <p:sp>
              <p:nvSpPr>
                <p:cNvPr id="42" name="iṣľiḋê">
                  <a:extLst>
                    <a:ext uri="{FF2B5EF4-FFF2-40B4-BE49-F238E27FC236}">
                      <a16:creationId xmlns:a16="http://schemas.microsoft.com/office/drawing/2014/main" id="{8A9D9239-5556-4415-8C37-543FF5A76440}"/>
                    </a:ext>
                  </a:extLst>
                </p:cNvPr>
                <p:cNvSpPr/>
                <p:nvPr/>
              </p:nvSpPr>
              <p:spPr>
                <a:xfrm>
                  <a:off x="1696453" y="3374785"/>
                  <a:ext cx="607166" cy="60716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iślíḍê">
                  <a:extLst>
                    <a:ext uri="{FF2B5EF4-FFF2-40B4-BE49-F238E27FC236}">
                      <a16:creationId xmlns:a16="http://schemas.microsoft.com/office/drawing/2014/main" id="{D7E5FDC4-A048-4239-8284-26A6C9F89704}"/>
                    </a:ext>
                  </a:extLst>
                </p:cNvPr>
                <p:cNvSpPr/>
                <p:nvPr/>
              </p:nvSpPr>
              <p:spPr>
                <a:xfrm>
                  <a:off x="1802614" y="3488444"/>
                  <a:ext cx="394845" cy="379849"/>
                </a:xfrm>
                <a:custGeom>
                  <a:avLst/>
                  <a:gdLst>
                    <a:gd name="connsiteX0" fmla="*/ 195114 w 608814"/>
                    <a:gd name="connsiteY0" fmla="*/ 351627 h 585693"/>
                    <a:gd name="connsiteX1" fmla="*/ 258290 w 608814"/>
                    <a:gd name="connsiteY1" fmla="*/ 351627 h 585693"/>
                    <a:gd name="connsiteX2" fmla="*/ 282731 w 608814"/>
                    <a:gd name="connsiteY2" fmla="*/ 376018 h 585693"/>
                    <a:gd name="connsiteX3" fmla="*/ 282731 w 608814"/>
                    <a:gd name="connsiteY3" fmla="*/ 561210 h 585693"/>
                    <a:gd name="connsiteX4" fmla="*/ 258290 w 608814"/>
                    <a:gd name="connsiteY4" fmla="*/ 585693 h 585693"/>
                    <a:gd name="connsiteX5" fmla="*/ 195114 w 608814"/>
                    <a:gd name="connsiteY5" fmla="*/ 585693 h 585693"/>
                    <a:gd name="connsiteX6" fmla="*/ 170673 w 608814"/>
                    <a:gd name="connsiteY6" fmla="*/ 561210 h 585693"/>
                    <a:gd name="connsiteX7" fmla="*/ 170673 w 608814"/>
                    <a:gd name="connsiteY7" fmla="*/ 376018 h 585693"/>
                    <a:gd name="connsiteX8" fmla="*/ 195114 w 608814"/>
                    <a:gd name="connsiteY8" fmla="*/ 351627 h 585693"/>
                    <a:gd name="connsiteX9" fmla="*/ 358100 w 608814"/>
                    <a:gd name="connsiteY9" fmla="*/ 249872 h 585693"/>
                    <a:gd name="connsiteX10" fmla="*/ 421316 w 608814"/>
                    <a:gd name="connsiteY10" fmla="*/ 249872 h 585693"/>
                    <a:gd name="connsiteX11" fmla="*/ 445737 w 608814"/>
                    <a:gd name="connsiteY11" fmla="*/ 274267 h 585693"/>
                    <a:gd name="connsiteX12" fmla="*/ 445737 w 608814"/>
                    <a:gd name="connsiteY12" fmla="*/ 561206 h 585693"/>
                    <a:gd name="connsiteX13" fmla="*/ 421316 w 608814"/>
                    <a:gd name="connsiteY13" fmla="*/ 585693 h 585693"/>
                    <a:gd name="connsiteX14" fmla="*/ 358100 w 608814"/>
                    <a:gd name="connsiteY14" fmla="*/ 585693 h 585693"/>
                    <a:gd name="connsiteX15" fmla="*/ 333679 w 608814"/>
                    <a:gd name="connsiteY15" fmla="*/ 561206 h 585693"/>
                    <a:gd name="connsiteX16" fmla="*/ 333679 w 608814"/>
                    <a:gd name="connsiteY16" fmla="*/ 274267 h 585693"/>
                    <a:gd name="connsiteX17" fmla="*/ 358100 w 608814"/>
                    <a:gd name="connsiteY17" fmla="*/ 249872 h 585693"/>
                    <a:gd name="connsiteX18" fmla="*/ 140260 w 608814"/>
                    <a:gd name="connsiteY18" fmla="*/ 224680 h 585693"/>
                    <a:gd name="connsiteX19" fmla="*/ 191844 w 608814"/>
                    <a:gd name="connsiteY19" fmla="*/ 276122 h 585693"/>
                    <a:gd name="connsiteX20" fmla="*/ 140260 w 608814"/>
                    <a:gd name="connsiteY20" fmla="*/ 327564 h 585693"/>
                    <a:gd name="connsiteX21" fmla="*/ 88676 w 608814"/>
                    <a:gd name="connsiteY21" fmla="*/ 276122 h 585693"/>
                    <a:gd name="connsiteX22" fmla="*/ 140260 w 608814"/>
                    <a:gd name="connsiteY22" fmla="*/ 224680 h 585693"/>
                    <a:gd name="connsiteX23" fmla="*/ 521177 w 608814"/>
                    <a:gd name="connsiteY23" fmla="*/ 148117 h 585693"/>
                    <a:gd name="connsiteX24" fmla="*/ 584301 w 608814"/>
                    <a:gd name="connsiteY24" fmla="*/ 148117 h 585693"/>
                    <a:gd name="connsiteX25" fmla="*/ 608814 w 608814"/>
                    <a:gd name="connsiteY25" fmla="*/ 172601 h 585693"/>
                    <a:gd name="connsiteX26" fmla="*/ 608814 w 608814"/>
                    <a:gd name="connsiteY26" fmla="*/ 561209 h 585693"/>
                    <a:gd name="connsiteX27" fmla="*/ 584301 w 608814"/>
                    <a:gd name="connsiteY27" fmla="*/ 585693 h 585693"/>
                    <a:gd name="connsiteX28" fmla="*/ 521177 w 608814"/>
                    <a:gd name="connsiteY28" fmla="*/ 585693 h 585693"/>
                    <a:gd name="connsiteX29" fmla="*/ 496756 w 608814"/>
                    <a:gd name="connsiteY29" fmla="*/ 561209 h 585693"/>
                    <a:gd name="connsiteX30" fmla="*/ 496756 w 608814"/>
                    <a:gd name="connsiteY30" fmla="*/ 172601 h 585693"/>
                    <a:gd name="connsiteX31" fmla="*/ 521177 w 608814"/>
                    <a:gd name="connsiteY31" fmla="*/ 148117 h 585693"/>
                    <a:gd name="connsiteX32" fmla="*/ 116229 w 608814"/>
                    <a:gd name="connsiteY32" fmla="*/ 131322 h 585693"/>
                    <a:gd name="connsiteX33" fmla="*/ 164246 w 608814"/>
                    <a:gd name="connsiteY33" fmla="*/ 131322 h 585693"/>
                    <a:gd name="connsiteX34" fmla="*/ 184061 w 608814"/>
                    <a:gd name="connsiteY34" fmla="*/ 151113 h 585693"/>
                    <a:gd name="connsiteX35" fmla="*/ 184061 w 608814"/>
                    <a:gd name="connsiteY35" fmla="*/ 171457 h 585693"/>
                    <a:gd name="connsiteX36" fmla="*/ 208669 w 608814"/>
                    <a:gd name="connsiteY36" fmla="*/ 186094 h 585693"/>
                    <a:gd name="connsiteX37" fmla="*/ 226641 w 608814"/>
                    <a:gd name="connsiteY37" fmla="*/ 175692 h 585693"/>
                    <a:gd name="connsiteX38" fmla="*/ 253737 w 608814"/>
                    <a:gd name="connsiteY38" fmla="*/ 182964 h 585693"/>
                    <a:gd name="connsiteX39" fmla="*/ 277792 w 608814"/>
                    <a:gd name="connsiteY39" fmla="*/ 224572 h 585693"/>
                    <a:gd name="connsiteX40" fmla="*/ 279727 w 608814"/>
                    <a:gd name="connsiteY40" fmla="*/ 239577 h 585693"/>
                    <a:gd name="connsiteX41" fmla="*/ 270511 w 608814"/>
                    <a:gd name="connsiteY41" fmla="*/ 251544 h 585693"/>
                    <a:gd name="connsiteX42" fmla="*/ 252355 w 608814"/>
                    <a:gd name="connsiteY42" fmla="*/ 262038 h 585693"/>
                    <a:gd name="connsiteX43" fmla="*/ 253829 w 608814"/>
                    <a:gd name="connsiteY43" fmla="*/ 276122 h 585693"/>
                    <a:gd name="connsiteX44" fmla="*/ 252355 w 608814"/>
                    <a:gd name="connsiteY44" fmla="*/ 290206 h 585693"/>
                    <a:gd name="connsiteX45" fmla="*/ 270511 w 608814"/>
                    <a:gd name="connsiteY45" fmla="*/ 300700 h 585693"/>
                    <a:gd name="connsiteX46" fmla="*/ 278714 w 608814"/>
                    <a:gd name="connsiteY46" fmla="*/ 325094 h 585693"/>
                    <a:gd name="connsiteX47" fmla="*/ 258253 w 608814"/>
                    <a:gd name="connsiteY47" fmla="*/ 321136 h 585693"/>
                    <a:gd name="connsiteX48" fmla="*/ 195858 w 608814"/>
                    <a:gd name="connsiteY48" fmla="*/ 321136 h 585693"/>
                    <a:gd name="connsiteX49" fmla="*/ 212171 w 608814"/>
                    <a:gd name="connsiteY49" fmla="*/ 276122 h 585693"/>
                    <a:gd name="connsiteX50" fmla="*/ 140191 w 608814"/>
                    <a:gd name="connsiteY50" fmla="*/ 204320 h 585693"/>
                    <a:gd name="connsiteX51" fmla="*/ 68304 w 608814"/>
                    <a:gd name="connsiteY51" fmla="*/ 276122 h 585693"/>
                    <a:gd name="connsiteX52" fmla="*/ 140191 w 608814"/>
                    <a:gd name="connsiteY52" fmla="*/ 348016 h 585693"/>
                    <a:gd name="connsiteX53" fmla="*/ 148486 w 608814"/>
                    <a:gd name="connsiteY53" fmla="*/ 347095 h 585693"/>
                    <a:gd name="connsiteX54" fmla="*/ 140099 w 608814"/>
                    <a:gd name="connsiteY54" fmla="*/ 376000 h 585693"/>
                    <a:gd name="connsiteX55" fmla="*/ 140099 w 608814"/>
                    <a:gd name="connsiteY55" fmla="*/ 420922 h 585693"/>
                    <a:gd name="connsiteX56" fmla="*/ 116229 w 608814"/>
                    <a:gd name="connsiteY56" fmla="*/ 420922 h 585693"/>
                    <a:gd name="connsiteX57" fmla="*/ 96413 w 608814"/>
                    <a:gd name="connsiteY57" fmla="*/ 401131 h 585693"/>
                    <a:gd name="connsiteX58" fmla="*/ 96413 w 608814"/>
                    <a:gd name="connsiteY58" fmla="*/ 380787 h 585693"/>
                    <a:gd name="connsiteX59" fmla="*/ 71806 w 608814"/>
                    <a:gd name="connsiteY59" fmla="*/ 366150 h 585693"/>
                    <a:gd name="connsiteX60" fmla="*/ 53742 w 608814"/>
                    <a:gd name="connsiteY60" fmla="*/ 376552 h 585693"/>
                    <a:gd name="connsiteX61" fmla="*/ 38719 w 608814"/>
                    <a:gd name="connsiteY61" fmla="*/ 378577 h 585693"/>
                    <a:gd name="connsiteX62" fmla="*/ 26738 w 608814"/>
                    <a:gd name="connsiteY62" fmla="*/ 369372 h 585693"/>
                    <a:gd name="connsiteX63" fmla="*/ 2683 w 608814"/>
                    <a:gd name="connsiteY63" fmla="*/ 327764 h 585693"/>
                    <a:gd name="connsiteX64" fmla="*/ 9872 w 608814"/>
                    <a:gd name="connsiteY64" fmla="*/ 300700 h 585693"/>
                    <a:gd name="connsiteX65" fmla="*/ 28120 w 608814"/>
                    <a:gd name="connsiteY65" fmla="*/ 290206 h 585693"/>
                    <a:gd name="connsiteX66" fmla="*/ 26645 w 608814"/>
                    <a:gd name="connsiteY66" fmla="*/ 276122 h 585693"/>
                    <a:gd name="connsiteX67" fmla="*/ 28120 w 608814"/>
                    <a:gd name="connsiteY67" fmla="*/ 262038 h 585693"/>
                    <a:gd name="connsiteX68" fmla="*/ 9872 w 608814"/>
                    <a:gd name="connsiteY68" fmla="*/ 251544 h 585693"/>
                    <a:gd name="connsiteX69" fmla="*/ 2683 w 608814"/>
                    <a:gd name="connsiteY69" fmla="*/ 224572 h 585693"/>
                    <a:gd name="connsiteX70" fmla="*/ 26738 w 608814"/>
                    <a:gd name="connsiteY70" fmla="*/ 182964 h 585693"/>
                    <a:gd name="connsiteX71" fmla="*/ 38719 w 608814"/>
                    <a:gd name="connsiteY71" fmla="*/ 173759 h 585693"/>
                    <a:gd name="connsiteX72" fmla="*/ 53742 w 608814"/>
                    <a:gd name="connsiteY72" fmla="*/ 175692 h 585693"/>
                    <a:gd name="connsiteX73" fmla="*/ 71806 w 608814"/>
                    <a:gd name="connsiteY73" fmla="*/ 186094 h 585693"/>
                    <a:gd name="connsiteX74" fmla="*/ 96413 w 608814"/>
                    <a:gd name="connsiteY74" fmla="*/ 171457 h 585693"/>
                    <a:gd name="connsiteX75" fmla="*/ 96413 w 608814"/>
                    <a:gd name="connsiteY75" fmla="*/ 151113 h 585693"/>
                    <a:gd name="connsiteX76" fmla="*/ 116229 w 608814"/>
                    <a:gd name="connsiteY76" fmla="*/ 131322 h 585693"/>
                    <a:gd name="connsiteX77" fmla="*/ 445756 w 608814"/>
                    <a:gd name="connsiteY77" fmla="*/ 83476 h 585693"/>
                    <a:gd name="connsiteX78" fmla="*/ 414140 w 608814"/>
                    <a:gd name="connsiteY78" fmla="*/ 115044 h 585693"/>
                    <a:gd name="connsiteX79" fmla="*/ 445756 w 608814"/>
                    <a:gd name="connsiteY79" fmla="*/ 146520 h 585693"/>
                    <a:gd name="connsiteX80" fmla="*/ 477371 w 608814"/>
                    <a:gd name="connsiteY80" fmla="*/ 115044 h 585693"/>
                    <a:gd name="connsiteX81" fmla="*/ 445756 w 608814"/>
                    <a:gd name="connsiteY81" fmla="*/ 83476 h 585693"/>
                    <a:gd name="connsiteX82" fmla="*/ 426676 w 608814"/>
                    <a:gd name="connsiteY82" fmla="*/ 0 h 585693"/>
                    <a:gd name="connsiteX83" fmla="*/ 464835 w 608814"/>
                    <a:gd name="connsiteY83" fmla="*/ 0 h 585693"/>
                    <a:gd name="connsiteX84" fmla="*/ 480597 w 608814"/>
                    <a:gd name="connsiteY84" fmla="*/ 15738 h 585693"/>
                    <a:gd name="connsiteX85" fmla="*/ 480597 w 608814"/>
                    <a:gd name="connsiteY85" fmla="*/ 31936 h 585693"/>
                    <a:gd name="connsiteX86" fmla="*/ 500138 w 608814"/>
                    <a:gd name="connsiteY86" fmla="*/ 43533 h 585693"/>
                    <a:gd name="connsiteX87" fmla="*/ 514425 w 608814"/>
                    <a:gd name="connsiteY87" fmla="*/ 35249 h 585693"/>
                    <a:gd name="connsiteX88" fmla="*/ 535901 w 608814"/>
                    <a:gd name="connsiteY88" fmla="*/ 40956 h 585693"/>
                    <a:gd name="connsiteX89" fmla="*/ 554981 w 608814"/>
                    <a:gd name="connsiteY89" fmla="*/ 73996 h 585693"/>
                    <a:gd name="connsiteX90" fmla="*/ 556640 w 608814"/>
                    <a:gd name="connsiteY90" fmla="*/ 85961 h 585693"/>
                    <a:gd name="connsiteX91" fmla="*/ 549266 w 608814"/>
                    <a:gd name="connsiteY91" fmla="*/ 95440 h 585693"/>
                    <a:gd name="connsiteX92" fmla="*/ 534887 w 608814"/>
                    <a:gd name="connsiteY92" fmla="*/ 103815 h 585693"/>
                    <a:gd name="connsiteX93" fmla="*/ 535993 w 608814"/>
                    <a:gd name="connsiteY93" fmla="*/ 115044 h 585693"/>
                    <a:gd name="connsiteX94" fmla="*/ 535717 w 608814"/>
                    <a:gd name="connsiteY94" fmla="*/ 117621 h 585693"/>
                    <a:gd name="connsiteX95" fmla="*/ 521153 w 608814"/>
                    <a:gd name="connsiteY95" fmla="*/ 117621 h 585693"/>
                    <a:gd name="connsiteX96" fmla="*/ 466126 w 608814"/>
                    <a:gd name="connsiteY96" fmla="*/ 172565 h 585693"/>
                    <a:gd name="connsiteX97" fmla="*/ 466126 w 608814"/>
                    <a:gd name="connsiteY97" fmla="*/ 229719 h 585693"/>
                    <a:gd name="connsiteX98" fmla="*/ 466126 w 608814"/>
                    <a:gd name="connsiteY98" fmla="*/ 242604 h 585693"/>
                    <a:gd name="connsiteX99" fmla="*/ 453590 w 608814"/>
                    <a:gd name="connsiteY99" fmla="*/ 229995 h 585693"/>
                    <a:gd name="connsiteX100" fmla="*/ 421330 w 608814"/>
                    <a:gd name="connsiteY100" fmla="*/ 219319 h 585693"/>
                    <a:gd name="connsiteX101" fmla="*/ 411928 w 608814"/>
                    <a:gd name="connsiteY101" fmla="*/ 219319 h 585693"/>
                    <a:gd name="connsiteX102" fmla="*/ 410914 w 608814"/>
                    <a:gd name="connsiteY102" fmla="*/ 214257 h 585693"/>
                    <a:gd name="connsiteX103" fmla="*/ 410914 w 608814"/>
                    <a:gd name="connsiteY103" fmla="*/ 198059 h 585693"/>
                    <a:gd name="connsiteX104" fmla="*/ 391373 w 608814"/>
                    <a:gd name="connsiteY104" fmla="*/ 186463 h 585693"/>
                    <a:gd name="connsiteX105" fmla="*/ 377086 w 608814"/>
                    <a:gd name="connsiteY105" fmla="*/ 194746 h 585693"/>
                    <a:gd name="connsiteX106" fmla="*/ 365104 w 608814"/>
                    <a:gd name="connsiteY106" fmla="*/ 196310 h 585693"/>
                    <a:gd name="connsiteX107" fmla="*/ 355610 w 608814"/>
                    <a:gd name="connsiteY107" fmla="*/ 189040 h 585693"/>
                    <a:gd name="connsiteX108" fmla="*/ 336530 w 608814"/>
                    <a:gd name="connsiteY108" fmla="*/ 155999 h 585693"/>
                    <a:gd name="connsiteX109" fmla="*/ 342245 w 608814"/>
                    <a:gd name="connsiteY109" fmla="*/ 134463 h 585693"/>
                    <a:gd name="connsiteX110" fmla="*/ 356716 w 608814"/>
                    <a:gd name="connsiteY110" fmla="*/ 126180 h 585693"/>
                    <a:gd name="connsiteX111" fmla="*/ 355518 w 608814"/>
                    <a:gd name="connsiteY111" fmla="*/ 115044 h 585693"/>
                    <a:gd name="connsiteX112" fmla="*/ 356716 w 608814"/>
                    <a:gd name="connsiteY112" fmla="*/ 103815 h 585693"/>
                    <a:gd name="connsiteX113" fmla="*/ 342245 w 608814"/>
                    <a:gd name="connsiteY113" fmla="*/ 95440 h 585693"/>
                    <a:gd name="connsiteX114" fmla="*/ 336530 w 608814"/>
                    <a:gd name="connsiteY114" fmla="*/ 73996 h 585693"/>
                    <a:gd name="connsiteX115" fmla="*/ 355610 w 608814"/>
                    <a:gd name="connsiteY115" fmla="*/ 40956 h 585693"/>
                    <a:gd name="connsiteX116" fmla="*/ 365104 w 608814"/>
                    <a:gd name="connsiteY116" fmla="*/ 33685 h 585693"/>
                    <a:gd name="connsiteX117" fmla="*/ 377086 w 608814"/>
                    <a:gd name="connsiteY117" fmla="*/ 35249 h 585693"/>
                    <a:gd name="connsiteX118" fmla="*/ 391373 w 608814"/>
                    <a:gd name="connsiteY118" fmla="*/ 43533 h 585693"/>
                    <a:gd name="connsiteX119" fmla="*/ 410914 w 608814"/>
                    <a:gd name="connsiteY119" fmla="*/ 31936 h 585693"/>
                    <a:gd name="connsiteX120" fmla="*/ 410914 w 608814"/>
                    <a:gd name="connsiteY120" fmla="*/ 15738 h 585693"/>
                    <a:gd name="connsiteX121" fmla="*/ 426676 w 608814"/>
                    <a:gd name="connsiteY121" fmla="*/ 0 h 585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</a:cxnLst>
                  <a:rect l="l" t="t" r="r" b="b"/>
                  <a:pathLst>
                    <a:path w="608814" h="585693">
                      <a:moveTo>
                        <a:pt x="195114" y="351627"/>
                      </a:moveTo>
                      <a:lnTo>
                        <a:pt x="258290" y="351627"/>
                      </a:lnTo>
                      <a:cubicBezTo>
                        <a:pt x="271848" y="351627"/>
                        <a:pt x="282731" y="362580"/>
                        <a:pt x="282731" y="376018"/>
                      </a:cubicBezTo>
                      <a:lnTo>
                        <a:pt x="282731" y="561210"/>
                      </a:lnTo>
                      <a:cubicBezTo>
                        <a:pt x="282731" y="574740"/>
                        <a:pt x="271848" y="585693"/>
                        <a:pt x="258290" y="585693"/>
                      </a:cubicBezTo>
                      <a:lnTo>
                        <a:pt x="195114" y="585693"/>
                      </a:lnTo>
                      <a:cubicBezTo>
                        <a:pt x="181556" y="585693"/>
                        <a:pt x="170673" y="574740"/>
                        <a:pt x="170673" y="561210"/>
                      </a:cubicBezTo>
                      <a:lnTo>
                        <a:pt x="170673" y="376018"/>
                      </a:lnTo>
                      <a:cubicBezTo>
                        <a:pt x="170673" y="362580"/>
                        <a:pt x="181556" y="351627"/>
                        <a:pt x="195114" y="351627"/>
                      </a:cubicBezTo>
                      <a:close/>
                      <a:moveTo>
                        <a:pt x="358100" y="249872"/>
                      </a:moveTo>
                      <a:lnTo>
                        <a:pt x="421316" y="249872"/>
                      </a:lnTo>
                      <a:cubicBezTo>
                        <a:pt x="434771" y="249872"/>
                        <a:pt x="445737" y="260735"/>
                        <a:pt x="445737" y="274267"/>
                      </a:cubicBezTo>
                      <a:lnTo>
                        <a:pt x="445737" y="561206"/>
                      </a:lnTo>
                      <a:cubicBezTo>
                        <a:pt x="445737" y="574738"/>
                        <a:pt x="434771" y="585693"/>
                        <a:pt x="421316" y="585693"/>
                      </a:cubicBezTo>
                      <a:lnTo>
                        <a:pt x="358100" y="585693"/>
                      </a:lnTo>
                      <a:cubicBezTo>
                        <a:pt x="344645" y="585693"/>
                        <a:pt x="333679" y="574738"/>
                        <a:pt x="333679" y="561206"/>
                      </a:cubicBezTo>
                      <a:lnTo>
                        <a:pt x="333679" y="274267"/>
                      </a:lnTo>
                      <a:cubicBezTo>
                        <a:pt x="333679" y="260735"/>
                        <a:pt x="344645" y="249872"/>
                        <a:pt x="358100" y="249872"/>
                      </a:cubicBezTo>
                      <a:close/>
                      <a:moveTo>
                        <a:pt x="140260" y="224680"/>
                      </a:moveTo>
                      <a:cubicBezTo>
                        <a:pt x="168749" y="224680"/>
                        <a:pt x="191844" y="247711"/>
                        <a:pt x="191844" y="276122"/>
                      </a:cubicBezTo>
                      <a:cubicBezTo>
                        <a:pt x="191844" y="304533"/>
                        <a:pt x="168749" y="327564"/>
                        <a:pt x="140260" y="327564"/>
                      </a:cubicBezTo>
                      <a:cubicBezTo>
                        <a:pt x="111771" y="327564"/>
                        <a:pt x="88676" y="304533"/>
                        <a:pt x="88676" y="276122"/>
                      </a:cubicBezTo>
                      <a:cubicBezTo>
                        <a:pt x="88676" y="247711"/>
                        <a:pt x="111771" y="224680"/>
                        <a:pt x="140260" y="224680"/>
                      </a:cubicBezTo>
                      <a:close/>
                      <a:moveTo>
                        <a:pt x="521177" y="148117"/>
                      </a:moveTo>
                      <a:lnTo>
                        <a:pt x="584301" y="148117"/>
                      </a:lnTo>
                      <a:cubicBezTo>
                        <a:pt x="597848" y="148117"/>
                        <a:pt x="608814" y="159070"/>
                        <a:pt x="608814" y="172601"/>
                      </a:cubicBezTo>
                      <a:lnTo>
                        <a:pt x="608814" y="561209"/>
                      </a:lnTo>
                      <a:cubicBezTo>
                        <a:pt x="608814" y="574740"/>
                        <a:pt x="597848" y="585693"/>
                        <a:pt x="584301" y="585693"/>
                      </a:cubicBezTo>
                      <a:lnTo>
                        <a:pt x="521177" y="585693"/>
                      </a:lnTo>
                      <a:cubicBezTo>
                        <a:pt x="507722" y="585693"/>
                        <a:pt x="496756" y="574740"/>
                        <a:pt x="496756" y="561209"/>
                      </a:cubicBezTo>
                      <a:lnTo>
                        <a:pt x="496756" y="172601"/>
                      </a:lnTo>
                      <a:cubicBezTo>
                        <a:pt x="496756" y="159070"/>
                        <a:pt x="507722" y="148117"/>
                        <a:pt x="521177" y="148117"/>
                      </a:cubicBezTo>
                      <a:close/>
                      <a:moveTo>
                        <a:pt x="116229" y="131322"/>
                      </a:moveTo>
                      <a:lnTo>
                        <a:pt x="164246" y="131322"/>
                      </a:lnTo>
                      <a:cubicBezTo>
                        <a:pt x="175214" y="131322"/>
                        <a:pt x="184061" y="140159"/>
                        <a:pt x="184061" y="151113"/>
                      </a:cubicBezTo>
                      <a:lnTo>
                        <a:pt x="184061" y="171457"/>
                      </a:lnTo>
                      <a:cubicBezTo>
                        <a:pt x="193001" y="175231"/>
                        <a:pt x="201019" y="180386"/>
                        <a:pt x="208669" y="186094"/>
                      </a:cubicBezTo>
                      <a:lnTo>
                        <a:pt x="226641" y="175692"/>
                      </a:lnTo>
                      <a:cubicBezTo>
                        <a:pt x="236134" y="170261"/>
                        <a:pt x="248300" y="173482"/>
                        <a:pt x="253737" y="182964"/>
                      </a:cubicBezTo>
                      <a:lnTo>
                        <a:pt x="277792" y="224572"/>
                      </a:lnTo>
                      <a:cubicBezTo>
                        <a:pt x="280465" y="229083"/>
                        <a:pt x="281110" y="234514"/>
                        <a:pt x="279727" y="239577"/>
                      </a:cubicBezTo>
                      <a:cubicBezTo>
                        <a:pt x="278437" y="244640"/>
                        <a:pt x="275119" y="248966"/>
                        <a:pt x="270511" y="251544"/>
                      </a:cubicBezTo>
                      <a:lnTo>
                        <a:pt x="252355" y="262038"/>
                      </a:lnTo>
                      <a:cubicBezTo>
                        <a:pt x="253000" y="266733"/>
                        <a:pt x="253829" y="271335"/>
                        <a:pt x="253829" y="276122"/>
                      </a:cubicBezTo>
                      <a:cubicBezTo>
                        <a:pt x="253829" y="281001"/>
                        <a:pt x="253000" y="285604"/>
                        <a:pt x="252355" y="290206"/>
                      </a:cubicBezTo>
                      <a:lnTo>
                        <a:pt x="270511" y="300700"/>
                      </a:lnTo>
                      <a:cubicBezTo>
                        <a:pt x="279174" y="305671"/>
                        <a:pt x="282308" y="316165"/>
                        <a:pt x="278714" y="325094"/>
                      </a:cubicBezTo>
                      <a:cubicBezTo>
                        <a:pt x="272354" y="322609"/>
                        <a:pt x="265442" y="321136"/>
                        <a:pt x="258253" y="321136"/>
                      </a:cubicBezTo>
                      <a:lnTo>
                        <a:pt x="195858" y="321136"/>
                      </a:lnTo>
                      <a:cubicBezTo>
                        <a:pt x="205904" y="308709"/>
                        <a:pt x="212171" y="293244"/>
                        <a:pt x="212171" y="276122"/>
                      </a:cubicBezTo>
                      <a:cubicBezTo>
                        <a:pt x="212171" y="236539"/>
                        <a:pt x="179914" y="204320"/>
                        <a:pt x="140191" y="204320"/>
                      </a:cubicBezTo>
                      <a:cubicBezTo>
                        <a:pt x="100561" y="204320"/>
                        <a:pt x="68304" y="236539"/>
                        <a:pt x="68304" y="276122"/>
                      </a:cubicBezTo>
                      <a:cubicBezTo>
                        <a:pt x="68304" y="315797"/>
                        <a:pt x="100561" y="348016"/>
                        <a:pt x="140191" y="348016"/>
                      </a:cubicBezTo>
                      <a:cubicBezTo>
                        <a:pt x="143048" y="348016"/>
                        <a:pt x="145721" y="347463"/>
                        <a:pt x="148486" y="347095"/>
                      </a:cubicBezTo>
                      <a:cubicBezTo>
                        <a:pt x="143233" y="355564"/>
                        <a:pt x="140099" y="365414"/>
                        <a:pt x="140099" y="376000"/>
                      </a:cubicBezTo>
                      <a:lnTo>
                        <a:pt x="140099" y="420922"/>
                      </a:lnTo>
                      <a:lnTo>
                        <a:pt x="116229" y="420922"/>
                      </a:lnTo>
                      <a:cubicBezTo>
                        <a:pt x="105261" y="420922"/>
                        <a:pt x="96413" y="412085"/>
                        <a:pt x="96413" y="401131"/>
                      </a:cubicBezTo>
                      <a:lnTo>
                        <a:pt x="96413" y="380787"/>
                      </a:lnTo>
                      <a:cubicBezTo>
                        <a:pt x="87474" y="377013"/>
                        <a:pt x="79455" y="371950"/>
                        <a:pt x="71806" y="366150"/>
                      </a:cubicBezTo>
                      <a:lnTo>
                        <a:pt x="53742" y="376552"/>
                      </a:lnTo>
                      <a:cubicBezTo>
                        <a:pt x="49226" y="379222"/>
                        <a:pt x="43788" y="379866"/>
                        <a:pt x="38719" y="378577"/>
                      </a:cubicBezTo>
                      <a:cubicBezTo>
                        <a:pt x="33650" y="377197"/>
                        <a:pt x="29318" y="373883"/>
                        <a:pt x="26738" y="369372"/>
                      </a:cubicBezTo>
                      <a:lnTo>
                        <a:pt x="2683" y="327764"/>
                      </a:lnTo>
                      <a:cubicBezTo>
                        <a:pt x="-2847" y="318282"/>
                        <a:pt x="471" y="306131"/>
                        <a:pt x="9872" y="300700"/>
                      </a:cubicBezTo>
                      <a:lnTo>
                        <a:pt x="28120" y="290206"/>
                      </a:lnTo>
                      <a:cubicBezTo>
                        <a:pt x="27475" y="285604"/>
                        <a:pt x="26645" y="281001"/>
                        <a:pt x="26645" y="276122"/>
                      </a:cubicBezTo>
                      <a:cubicBezTo>
                        <a:pt x="26645" y="271335"/>
                        <a:pt x="27475" y="266733"/>
                        <a:pt x="28120" y="262038"/>
                      </a:cubicBezTo>
                      <a:lnTo>
                        <a:pt x="9872" y="251544"/>
                      </a:lnTo>
                      <a:cubicBezTo>
                        <a:pt x="471" y="246113"/>
                        <a:pt x="-2847" y="233962"/>
                        <a:pt x="2683" y="224572"/>
                      </a:cubicBezTo>
                      <a:lnTo>
                        <a:pt x="26738" y="182964"/>
                      </a:lnTo>
                      <a:cubicBezTo>
                        <a:pt x="29318" y="178361"/>
                        <a:pt x="33650" y="175139"/>
                        <a:pt x="38719" y="173759"/>
                      </a:cubicBezTo>
                      <a:cubicBezTo>
                        <a:pt x="43788" y="172378"/>
                        <a:pt x="49226" y="173114"/>
                        <a:pt x="53742" y="175692"/>
                      </a:cubicBezTo>
                      <a:lnTo>
                        <a:pt x="71806" y="186094"/>
                      </a:lnTo>
                      <a:cubicBezTo>
                        <a:pt x="79455" y="180386"/>
                        <a:pt x="87474" y="175231"/>
                        <a:pt x="96413" y="171457"/>
                      </a:cubicBezTo>
                      <a:lnTo>
                        <a:pt x="96413" y="151113"/>
                      </a:lnTo>
                      <a:cubicBezTo>
                        <a:pt x="96413" y="140159"/>
                        <a:pt x="105261" y="131322"/>
                        <a:pt x="116229" y="131322"/>
                      </a:cubicBezTo>
                      <a:close/>
                      <a:moveTo>
                        <a:pt x="445756" y="83476"/>
                      </a:moveTo>
                      <a:cubicBezTo>
                        <a:pt x="428335" y="83476"/>
                        <a:pt x="414140" y="97557"/>
                        <a:pt x="414140" y="115044"/>
                      </a:cubicBezTo>
                      <a:cubicBezTo>
                        <a:pt x="414140" y="132438"/>
                        <a:pt x="428335" y="146520"/>
                        <a:pt x="445756" y="146520"/>
                      </a:cubicBezTo>
                      <a:cubicBezTo>
                        <a:pt x="463176" y="146520"/>
                        <a:pt x="477371" y="132438"/>
                        <a:pt x="477371" y="115044"/>
                      </a:cubicBezTo>
                      <a:cubicBezTo>
                        <a:pt x="477371" y="97557"/>
                        <a:pt x="463176" y="83476"/>
                        <a:pt x="445756" y="83476"/>
                      </a:cubicBezTo>
                      <a:close/>
                      <a:moveTo>
                        <a:pt x="426676" y="0"/>
                      </a:moveTo>
                      <a:lnTo>
                        <a:pt x="464835" y="0"/>
                      </a:lnTo>
                      <a:cubicBezTo>
                        <a:pt x="473500" y="0"/>
                        <a:pt x="480597" y="7087"/>
                        <a:pt x="480597" y="15738"/>
                      </a:cubicBezTo>
                      <a:lnTo>
                        <a:pt x="480597" y="31936"/>
                      </a:lnTo>
                      <a:cubicBezTo>
                        <a:pt x="487694" y="34881"/>
                        <a:pt x="494054" y="38931"/>
                        <a:pt x="500138" y="43533"/>
                      </a:cubicBezTo>
                      <a:lnTo>
                        <a:pt x="514425" y="35249"/>
                      </a:lnTo>
                      <a:cubicBezTo>
                        <a:pt x="521983" y="30924"/>
                        <a:pt x="531569" y="33501"/>
                        <a:pt x="535901" y="40956"/>
                      </a:cubicBezTo>
                      <a:lnTo>
                        <a:pt x="554981" y="73996"/>
                      </a:lnTo>
                      <a:cubicBezTo>
                        <a:pt x="557101" y="77585"/>
                        <a:pt x="557654" y="81911"/>
                        <a:pt x="556640" y="85961"/>
                      </a:cubicBezTo>
                      <a:cubicBezTo>
                        <a:pt x="555534" y="89918"/>
                        <a:pt x="552861" y="93415"/>
                        <a:pt x="549266" y="95440"/>
                      </a:cubicBezTo>
                      <a:lnTo>
                        <a:pt x="534887" y="103815"/>
                      </a:lnTo>
                      <a:cubicBezTo>
                        <a:pt x="535348" y="107497"/>
                        <a:pt x="535993" y="111178"/>
                        <a:pt x="535993" y="115044"/>
                      </a:cubicBezTo>
                      <a:cubicBezTo>
                        <a:pt x="535993" y="115872"/>
                        <a:pt x="535809" y="116700"/>
                        <a:pt x="535717" y="117621"/>
                      </a:cubicBezTo>
                      <a:lnTo>
                        <a:pt x="521153" y="117621"/>
                      </a:lnTo>
                      <a:cubicBezTo>
                        <a:pt x="490828" y="117621"/>
                        <a:pt x="466126" y="142286"/>
                        <a:pt x="466126" y="172565"/>
                      </a:cubicBezTo>
                      <a:lnTo>
                        <a:pt x="466126" y="229719"/>
                      </a:lnTo>
                      <a:lnTo>
                        <a:pt x="466126" y="242604"/>
                      </a:lnTo>
                      <a:cubicBezTo>
                        <a:pt x="462715" y="237726"/>
                        <a:pt x="458383" y="233493"/>
                        <a:pt x="453590" y="229995"/>
                      </a:cubicBezTo>
                      <a:cubicBezTo>
                        <a:pt x="444465" y="223369"/>
                        <a:pt x="433404" y="219319"/>
                        <a:pt x="421330" y="219319"/>
                      </a:cubicBezTo>
                      <a:lnTo>
                        <a:pt x="411928" y="219319"/>
                      </a:lnTo>
                      <a:cubicBezTo>
                        <a:pt x="411375" y="217755"/>
                        <a:pt x="410914" y="216098"/>
                        <a:pt x="410914" y="214257"/>
                      </a:cubicBezTo>
                      <a:lnTo>
                        <a:pt x="410914" y="198059"/>
                      </a:lnTo>
                      <a:cubicBezTo>
                        <a:pt x="403817" y="195114"/>
                        <a:pt x="397457" y="191064"/>
                        <a:pt x="391373" y="186463"/>
                      </a:cubicBezTo>
                      <a:lnTo>
                        <a:pt x="377086" y="194746"/>
                      </a:lnTo>
                      <a:cubicBezTo>
                        <a:pt x="373492" y="196863"/>
                        <a:pt x="369160" y="197415"/>
                        <a:pt x="365104" y="196310"/>
                      </a:cubicBezTo>
                      <a:cubicBezTo>
                        <a:pt x="361140" y="195206"/>
                        <a:pt x="357638" y="192629"/>
                        <a:pt x="355610" y="189040"/>
                      </a:cubicBezTo>
                      <a:lnTo>
                        <a:pt x="336530" y="155999"/>
                      </a:lnTo>
                      <a:cubicBezTo>
                        <a:pt x="332198" y="148452"/>
                        <a:pt x="334687" y="138881"/>
                        <a:pt x="342245" y="134463"/>
                      </a:cubicBezTo>
                      <a:lnTo>
                        <a:pt x="356716" y="126180"/>
                      </a:lnTo>
                      <a:cubicBezTo>
                        <a:pt x="356163" y="122498"/>
                        <a:pt x="355518" y="118817"/>
                        <a:pt x="355518" y="115044"/>
                      </a:cubicBezTo>
                      <a:cubicBezTo>
                        <a:pt x="355518" y="111178"/>
                        <a:pt x="356163" y="107497"/>
                        <a:pt x="356716" y="103815"/>
                      </a:cubicBezTo>
                      <a:lnTo>
                        <a:pt x="342245" y="95440"/>
                      </a:lnTo>
                      <a:cubicBezTo>
                        <a:pt x="334687" y="91115"/>
                        <a:pt x="332198" y="81543"/>
                        <a:pt x="336530" y="73996"/>
                      </a:cubicBezTo>
                      <a:lnTo>
                        <a:pt x="355610" y="40956"/>
                      </a:lnTo>
                      <a:cubicBezTo>
                        <a:pt x="357638" y="37366"/>
                        <a:pt x="361140" y="34789"/>
                        <a:pt x="365104" y="33685"/>
                      </a:cubicBezTo>
                      <a:cubicBezTo>
                        <a:pt x="369160" y="32580"/>
                        <a:pt x="373492" y="33133"/>
                        <a:pt x="377086" y="35249"/>
                      </a:cubicBezTo>
                      <a:lnTo>
                        <a:pt x="391373" y="43533"/>
                      </a:lnTo>
                      <a:cubicBezTo>
                        <a:pt x="397457" y="38931"/>
                        <a:pt x="403817" y="34881"/>
                        <a:pt x="410914" y="31936"/>
                      </a:cubicBezTo>
                      <a:lnTo>
                        <a:pt x="410914" y="15738"/>
                      </a:lnTo>
                      <a:cubicBezTo>
                        <a:pt x="410914" y="7087"/>
                        <a:pt x="418011" y="0"/>
                        <a:pt x="4266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sp>
            <p:nvSpPr>
              <p:cNvPr id="40" name="îśliḓe">
                <a:extLst>
                  <a:ext uri="{FF2B5EF4-FFF2-40B4-BE49-F238E27FC236}">
                    <a16:creationId xmlns:a16="http://schemas.microsoft.com/office/drawing/2014/main" id="{53B943B2-A0B2-40EB-9446-C572AEAC7F43}"/>
                  </a:ext>
                </a:extLst>
              </p:cNvPr>
              <p:cNvSpPr/>
              <p:nvPr/>
            </p:nvSpPr>
            <p:spPr bwMode="auto">
              <a:xfrm>
                <a:off x="2551014" y="154285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点击此处更换文本</a:t>
                </a:r>
                <a:endParaRPr lang="en-US" altLang="zh-CN" sz="1100" dirty="0"/>
              </a:p>
            </p:txBody>
          </p:sp>
          <p:sp>
            <p:nvSpPr>
              <p:cNvPr id="41" name="íṩ1iḋè">
                <a:extLst>
                  <a:ext uri="{FF2B5EF4-FFF2-40B4-BE49-F238E27FC236}">
                    <a16:creationId xmlns:a16="http://schemas.microsoft.com/office/drawing/2014/main" id="{132BA6EE-3C97-46AC-8FD4-B2D956D78A83}"/>
                  </a:ext>
                </a:extLst>
              </p:cNvPr>
              <p:cNvSpPr txBox="1"/>
              <p:nvPr/>
            </p:nvSpPr>
            <p:spPr bwMode="auto">
              <a:xfrm>
                <a:off x="2551014" y="1129978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/>
                  <a:t>输入标题</a:t>
                </a:r>
                <a:endParaRPr lang="en-US" altLang="zh-CN" sz="1800" b="1" dirty="0"/>
              </a:p>
            </p:txBody>
          </p:sp>
        </p:grpSp>
        <p:grpSp>
          <p:nvGrpSpPr>
            <p:cNvPr id="9" name="íśļiďé">
              <a:extLst>
                <a:ext uri="{FF2B5EF4-FFF2-40B4-BE49-F238E27FC236}">
                  <a16:creationId xmlns:a16="http://schemas.microsoft.com/office/drawing/2014/main" id="{6DCB5693-3711-428C-989D-24BB73085625}"/>
                </a:ext>
              </a:extLst>
            </p:cNvPr>
            <p:cNvGrpSpPr/>
            <p:nvPr/>
          </p:nvGrpSpPr>
          <p:grpSpPr>
            <a:xfrm>
              <a:off x="5342163" y="2090843"/>
              <a:ext cx="2108063" cy="1573084"/>
              <a:chOff x="5132671" y="2090843"/>
              <a:chExt cx="2108063" cy="1573084"/>
            </a:xfrm>
          </p:grpSpPr>
          <p:grpSp>
            <p:nvGrpSpPr>
              <p:cNvPr id="34" name="ís1îḓe">
                <a:extLst>
                  <a:ext uri="{FF2B5EF4-FFF2-40B4-BE49-F238E27FC236}">
                    <a16:creationId xmlns:a16="http://schemas.microsoft.com/office/drawing/2014/main" id="{9C424FA2-334D-4D58-8393-CF0617E29EAF}"/>
                  </a:ext>
                </a:extLst>
              </p:cNvPr>
              <p:cNvGrpSpPr/>
              <p:nvPr/>
            </p:nvGrpSpPr>
            <p:grpSpPr>
              <a:xfrm>
                <a:off x="5883119" y="2090843"/>
                <a:ext cx="607166" cy="607166"/>
                <a:chOff x="1696453" y="3374785"/>
                <a:chExt cx="607166" cy="607166"/>
              </a:xfrm>
            </p:grpSpPr>
            <p:sp>
              <p:nvSpPr>
                <p:cNvPr id="37" name="is1îḋè">
                  <a:extLst>
                    <a:ext uri="{FF2B5EF4-FFF2-40B4-BE49-F238E27FC236}">
                      <a16:creationId xmlns:a16="http://schemas.microsoft.com/office/drawing/2014/main" id="{6A6EAC6D-4092-4EF2-ACC5-95E5B02CE14B}"/>
                    </a:ext>
                  </a:extLst>
                </p:cNvPr>
                <p:cNvSpPr/>
                <p:nvPr/>
              </p:nvSpPr>
              <p:spPr>
                <a:xfrm>
                  <a:off x="1696453" y="3374785"/>
                  <a:ext cx="607166" cy="60716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8" name="ïsḻíďè">
                  <a:extLst>
                    <a:ext uri="{FF2B5EF4-FFF2-40B4-BE49-F238E27FC236}">
                      <a16:creationId xmlns:a16="http://schemas.microsoft.com/office/drawing/2014/main" id="{F30B0571-5797-498B-9725-026E312B331B}"/>
                    </a:ext>
                  </a:extLst>
                </p:cNvPr>
                <p:cNvSpPr/>
                <p:nvPr/>
              </p:nvSpPr>
              <p:spPr>
                <a:xfrm>
                  <a:off x="1802614" y="3488444"/>
                  <a:ext cx="394845" cy="379849"/>
                </a:xfrm>
                <a:custGeom>
                  <a:avLst/>
                  <a:gdLst>
                    <a:gd name="connsiteX0" fmla="*/ 195114 w 608814"/>
                    <a:gd name="connsiteY0" fmla="*/ 351627 h 585693"/>
                    <a:gd name="connsiteX1" fmla="*/ 258290 w 608814"/>
                    <a:gd name="connsiteY1" fmla="*/ 351627 h 585693"/>
                    <a:gd name="connsiteX2" fmla="*/ 282731 w 608814"/>
                    <a:gd name="connsiteY2" fmla="*/ 376018 h 585693"/>
                    <a:gd name="connsiteX3" fmla="*/ 282731 w 608814"/>
                    <a:gd name="connsiteY3" fmla="*/ 561210 h 585693"/>
                    <a:gd name="connsiteX4" fmla="*/ 258290 w 608814"/>
                    <a:gd name="connsiteY4" fmla="*/ 585693 h 585693"/>
                    <a:gd name="connsiteX5" fmla="*/ 195114 w 608814"/>
                    <a:gd name="connsiteY5" fmla="*/ 585693 h 585693"/>
                    <a:gd name="connsiteX6" fmla="*/ 170673 w 608814"/>
                    <a:gd name="connsiteY6" fmla="*/ 561210 h 585693"/>
                    <a:gd name="connsiteX7" fmla="*/ 170673 w 608814"/>
                    <a:gd name="connsiteY7" fmla="*/ 376018 h 585693"/>
                    <a:gd name="connsiteX8" fmla="*/ 195114 w 608814"/>
                    <a:gd name="connsiteY8" fmla="*/ 351627 h 585693"/>
                    <a:gd name="connsiteX9" fmla="*/ 358100 w 608814"/>
                    <a:gd name="connsiteY9" fmla="*/ 249872 h 585693"/>
                    <a:gd name="connsiteX10" fmla="*/ 421316 w 608814"/>
                    <a:gd name="connsiteY10" fmla="*/ 249872 h 585693"/>
                    <a:gd name="connsiteX11" fmla="*/ 445737 w 608814"/>
                    <a:gd name="connsiteY11" fmla="*/ 274267 h 585693"/>
                    <a:gd name="connsiteX12" fmla="*/ 445737 w 608814"/>
                    <a:gd name="connsiteY12" fmla="*/ 561206 h 585693"/>
                    <a:gd name="connsiteX13" fmla="*/ 421316 w 608814"/>
                    <a:gd name="connsiteY13" fmla="*/ 585693 h 585693"/>
                    <a:gd name="connsiteX14" fmla="*/ 358100 w 608814"/>
                    <a:gd name="connsiteY14" fmla="*/ 585693 h 585693"/>
                    <a:gd name="connsiteX15" fmla="*/ 333679 w 608814"/>
                    <a:gd name="connsiteY15" fmla="*/ 561206 h 585693"/>
                    <a:gd name="connsiteX16" fmla="*/ 333679 w 608814"/>
                    <a:gd name="connsiteY16" fmla="*/ 274267 h 585693"/>
                    <a:gd name="connsiteX17" fmla="*/ 358100 w 608814"/>
                    <a:gd name="connsiteY17" fmla="*/ 249872 h 585693"/>
                    <a:gd name="connsiteX18" fmla="*/ 140260 w 608814"/>
                    <a:gd name="connsiteY18" fmla="*/ 224680 h 585693"/>
                    <a:gd name="connsiteX19" fmla="*/ 191844 w 608814"/>
                    <a:gd name="connsiteY19" fmla="*/ 276122 h 585693"/>
                    <a:gd name="connsiteX20" fmla="*/ 140260 w 608814"/>
                    <a:gd name="connsiteY20" fmla="*/ 327564 h 585693"/>
                    <a:gd name="connsiteX21" fmla="*/ 88676 w 608814"/>
                    <a:gd name="connsiteY21" fmla="*/ 276122 h 585693"/>
                    <a:gd name="connsiteX22" fmla="*/ 140260 w 608814"/>
                    <a:gd name="connsiteY22" fmla="*/ 224680 h 585693"/>
                    <a:gd name="connsiteX23" fmla="*/ 521177 w 608814"/>
                    <a:gd name="connsiteY23" fmla="*/ 148117 h 585693"/>
                    <a:gd name="connsiteX24" fmla="*/ 584301 w 608814"/>
                    <a:gd name="connsiteY24" fmla="*/ 148117 h 585693"/>
                    <a:gd name="connsiteX25" fmla="*/ 608814 w 608814"/>
                    <a:gd name="connsiteY25" fmla="*/ 172601 h 585693"/>
                    <a:gd name="connsiteX26" fmla="*/ 608814 w 608814"/>
                    <a:gd name="connsiteY26" fmla="*/ 561209 h 585693"/>
                    <a:gd name="connsiteX27" fmla="*/ 584301 w 608814"/>
                    <a:gd name="connsiteY27" fmla="*/ 585693 h 585693"/>
                    <a:gd name="connsiteX28" fmla="*/ 521177 w 608814"/>
                    <a:gd name="connsiteY28" fmla="*/ 585693 h 585693"/>
                    <a:gd name="connsiteX29" fmla="*/ 496756 w 608814"/>
                    <a:gd name="connsiteY29" fmla="*/ 561209 h 585693"/>
                    <a:gd name="connsiteX30" fmla="*/ 496756 w 608814"/>
                    <a:gd name="connsiteY30" fmla="*/ 172601 h 585693"/>
                    <a:gd name="connsiteX31" fmla="*/ 521177 w 608814"/>
                    <a:gd name="connsiteY31" fmla="*/ 148117 h 585693"/>
                    <a:gd name="connsiteX32" fmla="*/ 116229 w 608814"/>
                    <a:gd name="connsiteY32" fmla="*/ 131322 h 585693"/>
                    <a:gd name="connsiteX33" fmla="*/ 164246 w 608814"/>
                    <a:gd name="connsiteY33" fmla="*/ 131322 h 585693"/>
                    <a:gd name="connsiteX34" fmla="*/ 184061 w 608814"/>
                    <a:gd name="connsiteY34" fmla="*/ 151113 h 585693"/>
                    <a:gd name="connsiteX35" fmla="*/ 184061 w 608814"/>
                    <a:gd name="connsiteY35" fmla="*/ 171457 h 585693"/>
                    <a:gd name="connsiteX36" fmla="*/ 208669 w 608814"/>
                    <a:gd name="connsiteY36" fmla="*/ 186094 h 585693"/>
                    <a:gd name="connsiteX37" fmla="*/ 226641 w 608814"/>
                    <a:gd name="connsiteY37" fmla="*/ 175692 h 585693"/>
                    <a:gd name="connsiteX38" fmla="*/ 253737 w 608814"/>
                    <a:gd name="connsiteY38" fmla="*/ 182964 h 585693"/>
                    <a:gd name="connsiteX39" fmla="*/ 277792 w 608814"/>
                    <a:gd name="connsiteY39" fmla="*/ 224572 h 585693"/>
                    <a:gd name="connsiteX40" fmla="*/ 279727 w 608814"/>
                    <a:gd name="connsiteY40" fmla="*/ 239577 h 585693"/>
                    <a:gd name="connsiteX41" fmla="*/ 270511 w 608814"/>
                    <a:gd name="connsiteY41" fmla="*/ 251544 h 585693"/>
                    <a:gd name="connsiteX42" fmla="*/ 252355 w 608814"/>
                    <a:gd name="connsiteY42" fmla="*/ 262038 h 585693"/>
                    <a:gd name="connsiteX43" fmla="*/ 253829 w 608814"/>
                    <a:gd name="connsiteY43" fmla="*/ 276122 h 585693"/>
                    <a:gd name="connsiteX44" fmla="*/ 252355 w 608814"/>
                    <a:gd name="connsiteY44" fmla="*/ 290206 h 585693"/>
                    <a:gd name="connsiteX45" fmla="*/ 270511 w 608814"/>
                    <a:gd name="connsiteY45" fmla="*/ 300700 h 585693"/>
                    <a:gd name="connsiteX46" fmla="*/ 278714 w 608814"/>
                    <a:gd name="connsiteY46" fmla="*/ 325094 h 585693"/>
                    <a:gd name="connsiteX47" fmla="*/ 258253 w 608814"/>
                    <a:gd name="connsiteY47" fmla="*/ 321136 h 585693"/>
                    <a:gd name="connsiteX48" fmla="*/ 195858 w 608814"/>
                    <a:gd name="connsiteY48" fmla="*/ 321136 h 585693"/>
                    <a:gd name="connsiteX49" fmla="*/ 212171 w 608814"/>
                    <a:gd name="connsiteY49" fmla="*/ 276122 h 585693"/>
                    <a:gd name="connsiteX50" fmla="*/ 140191 w 608814"/>
                    <a:gd name="connsiteY50" fmla="*/ 204320 h 585693"/>
                    <a:gd name="connsiteX51" fmla="*/ 68304 w 608814"/>
                    <a:gd name="connsiteY51" fmla="*/ 276122 h 585693"/>
                    <a:gd name="connsiteX52" fmla="*/ 140191 w 608814"/>
                    <a:gd name="connsiteY52" fmla="*/ 348016 h 585693"/>
                    <a:gd name="connsiteX53" fmla="*/ 148486 w 608814"/>
                    <a:gd name="connsiteY53" fmla="*/ 347095 h 585693"/>
                    <a:gd name="connsiteX54" fmla="*/ 140099 w 608814"/>
                    <a:gd name="connsiteY54" fmla="*/ 376000 h 585693"/>
                    <a:gd name="connsiteX55" fmla="*/ 140099 w 608814"/>
                    <a:gd name="connsiteY55" fmla="*/ 420922 h 585693"/>
                    <a:gd name="connsiteX56" fmla="*/ 116229 w 608814"/>
                    <a:gd name="connsiteY56" fmla="*/ 420922 h 585693"/>
                    <a:gd name="connsiteX57" fmla="*/ 96413 w 608814"/>
                    <a:gd name="connsiteY57" fmla="*/ 401131 h 585693"/>
                    <a:gd name="connsiteX58" fmla="*/ 96413 w 608814"/>
                    <a:gd name="connsiteY58" fmla="*/ 380787 h 585693"/>
                    <a:gd name="connsiteX59" fmla="*/ 71806 w 608814"/>
                    <a:gd name="connsiteY59" fmla="*/ 366150 h 585693"/>
                    <a:gd name="connsiteX60" fmla="*/ 53742 w 608814"/>
                    <a:gd name="connsiteY60" fmla="*/ 376552 h 585693"/>
                    <a:gd name="connsiteX61" fmla="*/ 38719 w 608814"/>
                    <a:gd name="connsiteY61" fmla="*/ 378577 h 585693"/>
                    <a:gd name="connsiteX62" fmla="*/ 26738 w 608814"/>
                    <a:gd name="connsiteY62" fmla="*/ 369372 h 585693"/>
                    <a:gd name="connsiteX63" fmla="*/ 2683 w 608814"/>
                    <a:gd name="connsiteY63" fmla="*/ 327764 h 585693"/>
                    <a:gd name="connsiteX64" fmla="*/ 9872 w 608814"/>
                    <a:gd name="connsiteY64" fmla="*/ 300700 h 585693"/>
                    <a:gd name="connsiteX65" fmla="*/ 28120 w 608814"/>
                    <a:gd name="connsiteY65" fmla="*/ 290206 h 585693"/>
                    <a:gd name="connsiteX66" fmla="*/ 26645 w 608814"/>
                    <a:gd name="connsiteY66" fmla="*/ 276122 h 585693"/>
                    <a:gd name="connsiteX67" fmla="*/ 28120 w 608814"/>
                    <a:gd name="connsiteY67" fmla="*/ 262038 h 585693"/>
                    <a:gd name="connsiteX68" fmla="*/ 9872 w 608814"/>
                    <a:gd name="connsiteY68" fmla="*/ 251544 h 585693"/>
                    <a:gd name="connsiteX69" fmla="*/ 2683 w 608814"/>
                    <a:gd name="connsiteY69" fmla="*/ 224572 h 585693"/>
                    <a:gd name="connsiteX70" fmla="*/ 26738 w 608814"/>
                    <a:gd name="connsiteY70" fmla="*/ 182964 h 585693"/>
                    <a:gd name="connsiteX71" fmla="*/ 38719 w 608814"/>
                    <a:gd name="connsiteY71" fmla="*/ 173759 h 585693"/>
                    <a:gd name="connsiteX72" fmla="*/ 53742 w 608814"/>
                    <a:gd name="connsiteY72" fmla="*/ 175692 h 585693"/>
                    <a:gd name="connsiteX73" fmla="*/ 71806 w 608814"/>
                    <a:gd name="connsiteY73" fmla="*/ 186094 h 585693"/>
                    <a:gd name="connsiteX74" fmla="*/ 96413 w 608814"/>
                    <a:gd name="connsiteY74" fmla="*/ 171457 h 585693"/>
                    <a:gd name="connsiteX75" fmla="*/ 96413 w 608814"/>
                    <a:gd name="connsiteY75" fmla="*/ 151113 h 585693"/>
                    <a:gd name="connsiteX76" fmla="*/ 116229 w 608814"/>
                    <a:gd name="connsiteY76" fmla="*/ 131322 h 585693"/>
                    <a:gd name="connsiteX77" fmla="*/ 445756 w 608814"/>
                    <a:gd name="connsiteY77" fmla="*/ 83476 h 585693"/>
                    <a:gd name="connsiteX78" fmla="*/ 414140 w 608814"/>
                    <a:gd name="connsiteY78" fmla="*/ 115044 h 585693"/>
                    <a:gd name="connsiteX79" fmla="*/ 445756 w 608814"/>
                    <a:gd name="connsiteY79" fmla="*/ 146520 h 585693"/>
                    <a:gd name="connsiteX80" fmla="*/ 477371 w 608814"/>
                    <a:gd name="connsiteY80" fmla="*/ 115044 h 585693"/>
                    <a:gd name="connsiteX81" fmla="*/ 445756 w 608814"/>
                    <a:gd name="connsiteY81" fmla="*/ 83476 h 585693"/>
                    <a:gd name="connsiteX82" fmla="*/ 426676 w 608814"/>
                    <a:gd name="connsiteY82" fmla="*/ 0 h 585693"/>
                    <a:gd name="connsiteX83" fmla="*/ 464835 w 608814"/>
                    <a:gd name="connsiteY83" fmla="*/ 0 h 585693"/>
                    <a:gd name="connsiteX84" fmla="*/ 480597 w 608814"/>
                    <a:gd name="connsiteY84" fmla="*/ 15738 h 585693"/>
                    <a:gd name="connsiteX85" fmla="*/ 480597 w 608814"/>
                    <a:gd name="connsiteY85" fmla="*/ 31936 h 585693"/>
                    <a:gd name="connsiteX86" fmla="*/ 500138 w 608814"/>
                    <a:gd name="connsiteY86" fmla="*/ 43533 h 585693"/>
                    <a:gd name="connsiteX87" fmla="*/ 514425 w 608814"/>
                    <a:gd name="connsiteY87" fmla="*/ 35249 h 585693"/>
                    <a:gd name="connsiteX88" fmla="*/ 535901 w 608814"/>
                    <a:gd name="connsiteY88" fmla="*/ 40956 h 585693"/>
                    <a:gd name="connsiteX89" fmla="*/ 554981 w 608814"/>
                    <a:gd name="connsiteY89" fmla="*/ 73996 h 585693"/>
                    <a:gd name="connsiteX90" fmla="*/ 556640 w 608814"/>
                    <a:gd name="connsiteY90" fmla="*/ 85961 h 585693"/>
                    <a:gd name="connsiteX91" fmla="*/ 549266 w 608814"/>
                    <a:gd name="connsiteY91" fmla="*/ 95440 h 585693"/>
                    <a:gd name="connsiteX92" fmla="*/ 534887 w 608814"/>
                    <a:gd name="connsiteY92" fmla="*/ 103815 h 585693"/>
                    <a:gd name="connsiteX93" fmla="*/ 535993 w 608814"/>
                    <a:gd name="connsiteY93" fmla="*/ 115044 h 585693"/>
                    <a:gd name="connsiteX94" fmla="*/ 535717 w 608814"/>
                    <a:gd name="connsiteY94" fmla="*/ 117621 h 585693"/>
                    <a:gd name="connsiteX95" fmla="*/ 521153 w 608814"/>
                    <a:gd name="connsiteY95" fmla="*/ 117621 h 585693"/>
                    <a:gd name="connsiteX96" fmla="*/ 466126 w 608814"/>
                    <a:gd name="connsiteY96" fmla="*/ 172565 h 585693"/>
                    <a:gd name="connsiteX97" fmla="*/ 466126 w 608814"/>
                    <a:gd name="connsiteY97" fmla="*/ 229719 h 585693"/>
                    <a:gd name="connsiteX98" fmla="*/ 466126 w 608814"/>
                    <a:gd name="connsiteY98" fmla="*/ 242604 h 585693"/>
                    <a:gd name="connsiteX99" fmla="*/ 453590 w 608814"/>
                    <a:gd name="connsiteY99" fmla="*/ 229995 h 585693"/>
                    <a:gd name="connsiteX100" fmla="*/ 421330 w 608814"/>
                    <a:gd name="connsiteY100" fmla="*/ 219319 h 585693"/>
                    <a:gd name="connsiteX101" fmla="*/ 411928 w 608814"/>
                    <a:gd name="connsiteY101" fmla="*/ 219319 h 585693"/>
                    <a:gd name="connsiteX102" fmla="*/ 410914 w 608814"/>
                    <a:gd name="connsiteY102" fmla="*/ 214257 h 585693"/>
                    <a:gd name="connsiteX103" fmla="*/ 410914 w 608814"/>
                    <a:gd name="connsiteY103" fmla="*/ 198059 h 585693"/>
                    <a:gd name="connsiteX104" fmla="*/ 391373 w 608814"/>
                    <a:gd name="connsiteY104" fmla="*/ 186463 h 585693"/>
                    <a:gd name="connsiteX105" fmla="*/ 377086 w 608814"/>
                    <a:gd name="connsiteY105" fmla="*/ 194746 h 585693"/>
                    <a:gd name="connsiteX106" fmla="*/ 365104 w 608814"/>
                    <a:gd name="connsiteY106" fmla="*/ 196310 h 585693"/>
                    <a:gd name="connsiteX107" fmla="*/ 355610 w 608814"/>
                    <a:gd name="connsiteY107" fmla="*/ 189040 h 585693"/>
                    <a:gd name="connsiteX108" fmla="*/ 336530 w 608814"/>
                    <a:gd name="connsiteY108" fmla="*/ 155999 h 585693"/>
                    <a:gd name="connsiteX109" fmla="*/ 342245 w 608814"/>
                    <a:gd name="connsiteY109" fmla="*/ 134463 h 585693"/>
                    <a:gd name="connsiteX110" fmla="*/ 356716 w 608814"/>
                    <a:gd name="connsiteY110" fmla="*/ 126180 h 585693"/>
                    <a:gd name="connsiteX111" fmla="*/ 355518 w 608814"/>
                    <a:gd name="connsiteY111" fmla="*/ 115044 h 585693"/>
                    <a:gd name="connsiteX112" fmla="*/ 356716 w 608814"/>
                    <a:gd name="connsiteY112" fmla="*/ 103815 h 585693"/>
                    <a:gd name="connsiteX113" fmla="*/ 342245 w 608814"/>
                    <a:gd name="connsiteY113" fmla="*/ 95440 h 585693"/>
                    <a:gd name="connsiteX114" fmla="*/ 336530 w 608814"/>
                    <a:gd name="connsiteY114" fmla="*/ 73996 h 585693"/>
                    <a:gd name="connsiteX115" fmla="*/ 355610 w 608814"/>
                    <a:gd name="connsiteY115" fmla="*/ 40956 h 585693"/>
                    <a:gd name="connsiteX116" fmla="*/ 365104 w 608814"/>
                    <a:gd name="connsiteY116" fmla="*/ 33685 h 585693"/>
                    <a:gd name="connsiteX117" fmla="*/ 377086 w 608814"/>
                    <a:gd name="connsiteY117" fmla="*/ 35249 h 585693"/>
                    <a:gd name="connsiteX118" fmla="*/ 391373 w 608814"/>
                    <a:gd name="connsiteY118" fmla="*/ 43533 h 585693"/>
                    <a:gd name="connsiteX119" fmla="*/ 410914 w 608814"/>
                    <a:gd name="connsiteY119" fmla="*/ 31936 h 585693"/>
                    <a:gd name="connsiteX120" fmla="*/ 410914 w 608814"/>
                    <a:gd name="connsiteY120" fmla="*/ 15738 h 585693"/>
                    <a:gd name="connsiteX121" fmla="*/ 426676 w 608814"/>
                    <a:gd name="connsiteY121" fmla="*/ 0 h 585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</a:cxnLst>
                  <a:rect l="l" t="t" r="r" b="b"/>
                  <a:pathLst>
                    <a:path w="608814" h="585693">
                      <a:moveTo>
                        <a:pt x="195114" y="351627"/>
                      </a:moveTo>
                      <a:lnTo>
                        <a:pt x="258290" y="351627"/>
                      </a:lnTo>
                      <a:cubicBezTo>
                        <a:pt x="271848" y="351627"/>
                        <a:pt x="282731" y="362580"/>
                        <a:pt x="282731" y="376018"/>
                      </a:cubicBezTo>
                      <a:lnTo>
                        <a:pt x="282731" y="561210"/>
                      </a:lnTo>
                      <a:cubicBezTo>
                        <a:pt x="282731" y="574740"/>
                        <a:pt x="271848" y="585693"/>
                        <a:pt x="258290" y="585693"/>
                      </a:cubicBezTo>
                      <a:lnTo>
                        <a:pt x="195114" y="585693"/>
                      </a:lnTo>
                      <a:cubicBezTo>
                        <a:pt x="181556" y="585693"/>
                        <a:pt x="170673" y="574740"/>
                        <a:pt x="170673" y="561210"/>
                      </a:cubicBezTo>
                      <a:lnTo>
                        <a:pt x="170673" y="376018"/>
                      </a:lnTo>
                      <a:cubicBezTo>
                        <a:pt x="170673" y="362580"/>
                        <a:pt x="181556" y="351627"/>
                        <a:pt x="195114" y="351627"/>
                      </a:cubicBezTo>
                      <a:close/>
                      <a:moveTo>
                        <a:pt x="358100" y="249872"/>
                      </a:moveTo>
                      <a:lnTo>
                        <a:pt x="421316" y="249872"/>
                      </a:lnTo>
                      <a:cubicBezTo>
                        <a:pt x="434771" y="249872"/>
                        <a:pt x="445737" y="260735"/>
                        <a:pt x="445737" y="274267"/>
                      </a:cubicBezTo>
                      <a:lnTo>
                        <a:pt x="445737" y="561206"/>
                      </a:lnTo>
                      <a:cubicBezTo>
                        <a:pt x="445737" y="574738"/>
                        <a:pt x="434771" y="585693"/>
                        <a:pt x="421316" y="585693"/>
                      </a:cubicBezTo>
                      <a:lnTo>
                        <a:pt x="358100" y="585693"/>
                      </a:lnTo>
                      <a:cubicBezTo>
                        <a:pt x="344645" y="585693"/>
                        <a:pt x="333679" y="574738"/>
                        <a:pt x="333679" y="561206"/>
                      </a:cubicBezTo>
                      <a:lnTo>
                        <a:pt x="333679" y="274267"/>
                      </a:lnTo>
                      <a:cubicBezTo>
                        <a:pt x="333679" y="260735"/>
                        <a:pt x="344645" y="249872"/>
                        <a:pt x="358100" y="249872"/>
                      </a:cubicBezTo>
                      <a:close/>
                      <a:moveTo>
                        <a:pt x="140260" y="224680"/>
                      </a:moveTo>
                      <a:cubicBezTo>
                        <a:pt x="168749" y="224680"/>
                        <a:pt x="191844" y="247711"/>
                        <a:pt x="191844" y="276122"/>
                      </a:cubicBezTo>
                      <a:cubicBezTo>
                        <a:pt x="191844" y="304533"/>
                        <a:pt x="168749" y="327564"/>
                        <a:pt x="140260" y="327564"/>
                      </a:cubicBezTo>
                      <a:cubicBezTo>
                        <a:pt x="111771" y="327564"/>
                        <a:pt x="88676" y="304533"/>
                        <a:pt x="88676" y="276122"/>
                      </a:cubicBezTo>
                      <a:cubicBezTo>
                        <a:pt x="88676" y="247711"/>
                        <a:pt x="111771" y="224680"/>
                        <a:pt x="140260" y="224680"/>
                      </a:cubicBezTo>
                      <a:close/>
                      <a:moveTo>
                        <a:pt x="521177" y="148117"/>
                      </a:moveTo>
                      <a:lnTo>
                        <a:pt x="584301" y="148117"/>
                      </a:lnTo>
                      <a:cubicBezTo>
                        <a:pt x="597848" y="148117"/>
                        <a:pt x="608814" y="159070"/>
                        <a:pt x="608814" y="172601"/>
                      </a:cubicBezTo>
                      <a:lnTo>
                        <a:pt x="608814" y="561209"/>
                      </a:lnTo>
                      <a:cubicBezTo>
                        <a:pt x="608814" y="574740"/>
                        <a:pt x="597848" y="585693"/>
                        <a:pt x="584301" y="585693"/>
                      </a:cubicBezTo>
                      <a:lnTo>
                        <a:pt x="521177" y="585693"/>
                      </a:lnTo>
                      <a:cubicBezTo>
                        <a:pt x="507722" y="585693"/>
                        <a:pt x="496756" y="574740"/>
                        <a:pt x="496756" y="561209"/>
                      </a:cubicBezTo>
                      <a:lnTo>
                        <a:pt x="496756" y="172601"/>
                      </a:lnTo>
                      <a:cubicBezTo>
                        <a:pt x="496756" y="159070"/>
                        <a:pt x="507722" y="148117"/>
                        <a:pt x="521177" y="148117"/>
                      </a:cubicBezTo>
                      <a:close/>
                      <a:moveTo>
                        <a:pt x="116229" y="131322"/>
                      </a:moveTo>
                      <a:lnTo>
                        <a:pt x="164246" y="131322"/>
                      </a:lnTo>
                      <a:cubicBezTo>
                        <a:pt x="175214" y="131322"/>
                        <a:pt x="184061" y="140159"/>
                        <a:pt x="184061" y="151113"/>
                      </a:cubicBezTo>
                      <a:lnTo>
                        <a:pt x="184061" y="171457"/>
                      </a:lnTo>
                      <a:cubicBezTo>
                        <a:pt x="193001" y="175231"/>
                        <a:pt x="201019" y="180386"/>
                        <a:pt x="208669" y="186094"/>
                      </a:cubicBezTo>
                      <a:lnTo>
                        <a:pt x="226641" y="175692"/>
                      </a:lnTo>
                      <a:cubicBezTo>
                        <a:pt x="236134" y="170261"/>
                        <a:pt x="248300" y="173482"/>
                        <a:pt x="253737" y="182964"/>
                      </a:cubicBezTo>
                      <a:lnTo>
                        <a:pt x="277792" y="224572"/>
                      </a:lnTo>
                      <a:cubicBezTo>
                        <a:pt x="280465" y="229083"/>
                        <a:pt x="281110" y="234514"/>
                        <a:pt x="279727" y="239577"/>
                      </a:cubicBezTo>
                      <a:cubicBezTo>
                        <a:pt x="278437" y="244640"/>
                        <a:pt x="275119" y="248966"/>
                        <a:pt x="270511" y="251544"/>
                      </a:cubicBezTo>
                      <a:lnTo>
                        <a:pt x="252355" y="262038"/>
                      </a:lnTo>
                      <a:cubicBezTo>
                        <a:pt x="253000" y="266733"/>
                        <a:pt x="253829" y="271335"/>
                        <a:pt x="253829" y="276122"/>
                      </a:cubicBezTo>
                      <a:cubicBezTo>
                        <a:pt x="253829" y="281001"/>
                        <a:pt x="253000" y="285604"/>
                        <a:pt x="252355" y="290206"/>
                      </a:cubicBezTo>
                      <a:lnTo>
                        <a:pt x="270511" y="300700"/>
                      </a:lnTo>
                      <a:cubicBezTo>
                        <a:pt x="279174" y="305671"/>
                        <a:pt x="282308" y="316165"/>
                        <a:pt x="278714" y="325094"/>
                      </a:cubicBezTo>
                      <a:cubicBezTo>
                        <a:pt x="272354" y="322609"/>
                        <a:pt x="265442" y="321136"/>
                        <a:pt x="258253" y="321136"/>
                      </a:cubicBezTo>
                      <a:lnTo>
                        <a:pt x="195858" y="321136"/>
                      </a:lnTo>
                      <a:cubicBezTo>
                        <a:pt x="205904" y="308709"/>
                        <a:pt x="212171" y="293244"/>
                        <a:pt x="212171" y="276122"/>
                      </a:cubicBezTo>
                      <a:cubicBezTo>
                        <a:pt x="212171" y="236539"/>
                        <a:pt x="179914" y="204320"/>
                        <a:pt x="140191" y="204320"/>
                      </a:cubicBezTo>
                      <a:cubicBezTo>
                        <a:pt x="100561" y="204320"/>
                        <a:pt x="68304" y="236539"/>
                        <a:pt x="68304" y="276122"/>
                      </a:cubicBezTo>
                      <a:cubicBezTo>
                        <a:pt x="68304" y="315797"/>
                        <a:pt x="100561" y="348016"/>
                        <a:pt x="140191" y="348016"/>
                      </a:cubicBezTo>
                      <a:cubicBezTo>
                        <a:pt x="143048" y="348016"/>
                        <a:pt x="145721" y="347463"/>
                        <a:pt x="148486" y="347095"/>
                      </a:cubicBezTo>
                      <a:cubicBezTo>
                        <a:pt x="143233" y="355564"/>
                        <a:pt x="140099" y="365414"/>
                        <a:pt x="140099" y="376000"/>
                      </a:cubicBezTo>
                      <a:lnTo>
                        <a:pt x="140099" y="420922"/>
                      </a:lnTo>
                      <a:lnTo>
                        <a:pt x="116229" y="420922"/>
                      </a:lnTo>
                      <a:cubicBezTo>
                        <a:pt x="105261" y="420922"/>
                        <a:pt x="96413" y="412085"/>
                        <a:pt x="96413" y="401131"/>
                      </a:cubicBezTo>
                      <a:lnTo>
                        <a:pt x="96413" y="380787"/>
                      </a:lnTo>
                      <a:cubicBezTo>
                        <a:pt x="87474" y="377013"/>
                        <a:pt x="79455" y="371950"/>
                        <a:pt x="71806" y="366150"/>
                      </a:cubicBezTo>
                      <a:lnTo>
                        <a:pt x="53742" y="376552"/>
                      </a:lnTo>
                      <a:cubicBezTo>
                        <a:pt x="49226" y="379222"/>
                        <a:pt x="43788" y="379866"/>
                        <a:pt x="38719" y="378577"/>
                      </a:cubicBezTo>
                      <a:cubicBezTo>
                        <a:pt x="33650" y="377197"/>
                        <a:pt x="29318" y="373883"/>
                        <a:pt x="26738" y="369372"/>
                      </a:cubicBezTo>
                      <a:lnTo>
                        <a:pt x="2683" y="327764"/>
                      </a:lnTo>
                      <a:cubicBezTo>
                        <a:pt x="-2847" y="318282"/>
                        <a:pt x="471" y="306131"/>
                        <a:pt x="9872" y="300700"/>
                      </a:cubicBezTo>
                      <a:lnTo>
                        <a:pt x="28120" y="290206"/>
                      </a:lnTo>
                      <a:cubicBezTo>
                        <a:pt x="27475" y="285604"/>
                        <a:pt x="26645" y="281001"/>
                        <a:pt x="26645" y="276122"/>
                      </a:cubicBezTo>
                      <a:cubicBezTo>
                        <a:pt x="26645" y="271335"/>
                        <a:pt x="27475" y="266733"/>
                        <a:pt x="28120" y="262038"/>
                      </a:cubicBezTo>
                      <a:lnTo>
                        <a:pt x="9872" y="251544"/>
                      </a:lnTo>
                      <a:cubicBezTo>
                        <a:pt x="471" y="246113"/>
                        <a:pt x="-2847" y="233962"/>
                        <a:pt x="2683" y="224572"/>
                      </a:cubicBezTo>
                      <a:lnTo>
                        <a:pt x="26738" y="182964"/>
                      </a:lnTo>
                      <a:cubicBezTo>
                        <a:pt x="29318" y="178361"/>
                        <a:pt x="33650" y="175139"/>
                        <a:pt x="38719" y="173759"/>
                      </a:cubicBezTo>
                      <a:cubicBezTo>
                        <a:pt x="43788" y="172378"/>
                        <a:pt x="49226" y="173114"/>
                        <a:pt x="53742" y="175692"/>
                      </a:cubicBezTo>
                      <a:lnTo>
                        <a:pt x="71806" y="186094"/>
                      </a:lnTo>
                      <a:cubicBezTo>
                        <a:pt x="79455" y="180386"/>
                        <a:pt x="87474" y="175231"/>
                        <a:pt x="96413" y="171457"/>
                      </a:cubicBezTo>
                      <a:lnTo>
                        <a:pt x="96413" y="151113"/>
                      </a:lnTo>
                      <a:cubicBezTo>
                        <a:pt x="96413" y="140159"/>
                        <a:pt x="105261" y="131322"/>
                        <a:pt x="116229" y="131322"/>
                      </a:cubicBezTo>
                      <a:close/>
                      <a:moveTo>
                        <a:pt x="445756" y="83476"/>
                      </a:moveTo>
                      <a:cubicBezTo>
                        <a:pt x="428335" y="83476"/>
                        <a:pt x="414140" y="97557"/>
                        <a:pt x="414140" y="115044"/>
                      </a:cubicBezTo>
                      <a:cubicBezTo>
                        <a:pt x="414140" y="132438"/>
                        <a:pt x="428335" y="146520"/>
                        <a:pt x="445756" y="146520"/>
                      </a:cubicBezTo>
                      <a:cubicBezTo>
                        <a:pt x="463176" y="146520"/>
                        <a:pt x="477371" y="132438"/>
                        <a:pt x="477371" y="115044"/>
                      </a:cubicBezTo>
                      <a:cubicBezTo>
                        <a:pt x="477371" y="97557"/>
                        <a:pt x="463176" y="83476"/>
                        <a:pt x="445756" y="83476"/>
                      </a:cubicBezTo>
                      <a:close/>
                      <a:moveTo>
                        <a:pt x="426676" y="0"/>
                      </a:moveTo>
                      <a:lnTo>
                        <a:pt x="464835" y="0"/>
                      </a:lnTo>
                      <a:cubicBezTo>
                        <a:pt x="473500" y="0"/>
                        <a:pt x="480597" y="7087"/>
                        <a:pt x="480597" y="15738"/>
                      </a:cubicBezTo>
                      <a:lnTo>
                        <a:pt x="480597" y="31936"/>
                      </a:lnTo>
                      <a:cubicBezTo>
                        <a:pt x="487694" y="34881"/>
                        <a:pt x="494054" y="38931"/>
                        <a:pt x="500138" y="43533"/>
                      </a:cubicBezTo>
                      <a:lnTo>
                        <a:pt x="514425" y="35249"/>
                      </a:lnTo>
                      <a:cubicBezTo>
                        <a:pt x="521983" y="30924"/>
                        <a:pt x="531569" y="33501"/>
                        <a:pt x="535901" y="40956"/>
                      </a:cubicBezTo>
                      <a:lnTo>
                        <a:pt x="554981" y="73996"/>
                      </a:lnTo>
                      <a:cubicBezTo>
                        <a:pt x="557101" y="77585"/>
                        <a:pt x="557654" y="81911"/>
                        <a:pt x="556640" y="85961"/>
                      </a:cubicBezTo>
                      <a:cubicBezTo>
                        <a:pt x="555534" y="89918"/>
                        <a:pt x="552861" y="93415"/>
                        <a:pt x="549266" y="95440"/>
                      </a:cubicBezTo>
                      <a:lnTo>
                        <a:pt x="534887" y="103815"/>
                      </a:lnTo>
                      <a:cubicBezTo>
                        <a:pt x="535348" y="107497"/>
                        <a:pt x="535993" y="111178"/>
                        <a:pt x="535993" y="115044"/>
                      </a:cubicBezTo>
                      <a:cubicBezTo>
                        <a:pt x="535993" y="115872"/>
                        <a:pt x="535809" y="116700"/>
                        <a:pt x="535717" y="117621"/>
                      </a:cubicBezTo>
                      <a:lnTo>
                        <a:pt x="521153" y="117621"/>
                      </a:lnTo>
                      <a:cubicBezTo>
                        <a:pt x="490828" y="117621"/>
                        <a:pt x="466126" y="142286"/>
                        <a:pt x="466126" y="172565"/>
                      </a:cubicBezTo>
                      <a:lnTo>
                        <a:pt x="466126" y="229719"/>
                      </a:lnTo>
                      <a:lnTo>
                        <a:pt x="466126" y="242604"/>
                      </a:lnTo>
                      <a:cubicBezTo>
                        <a:pt x="462715" y="237726"/>
                        <a:pt x="458383" y="233493"/>
                        <a:pt x="453590" y="229995"/>
                      </a:cubicBezTo>
                      <a:cubicBezTo>
                        <a:pt x="444465" y="223369"/>
                        <a:pt x="433404" y="219319"/>
                        <a:pt x="421330" y="219319"/>
                      </a:cubicBezTo>
                      <a:lnTo>
                        <a:pt x="411928" y="219319"/>
                      </a:lnTo>
                      <a:cubicBezTo>
                        <a:pt x="411375" y="217755"/>
                        <a:pt x="410914" y="216098"/>
                        <a:pt x="410914" y="214257"/>
                      </a:cubicBezTo>
                      <a:lnTo>
                        <a:pt x="410914" y="198059"/>
                      </a:lnTo>
                      <a:cubicBezTo>
                        <a:pt x="403817" y="195114"/>
                        <a:pt x="397457" y="191064"/>
                        <a:pt x="391373" y="186463"/>
                      </a:cubicBezTo>
                      <a:lnTo>
                        <a:pt x="377086" y="194746"/>
                      </a:lnTo>
                      <a:cubicBezTo>
                        <a:pt x="373492" y="196863"/>
                        <a:pt x="369160" y="197415"/>
                        <a:pt x="365104" y="196310"/>
                      </a:cubicBezTo>
                      <a:cubicBezTo>
                        <a:pt x="361140" y="195206"/>
                        <a:pt x="357638" y="192629"/>
                        <a:pt x="355610" y="189040"/>
                      </a:cubicBezTo>
                      <a:lnTo>
                        <a:pt x="336530" y="155999"/>
                      </a:lnTo>
                      <a:cubicBezTo>
                        <a:pt x="332198" y="148452"/>
                        <a:pt x="334687" y="138881"/>
                        <a:pt x="342245" y="134463"/>
                      </a:cubicBezTo>
                      <a:lnTo>
                        <a:pt x="356716" y="126180"/>
                      </a:lnTo>
                      <a:cubicBezTo>
                        <a:pt x="356163" y="122498"/>
                        <a:pt x="355518" y="118817"/>
                        <a:pt x="355518" y="115044"/>
                      </a:cubicBezTo>
                      <a:cubicBezTo>
                        <a:pt x="355518" y="111178"/>
                        <a:pt x="356163" y="107497"/>
                        <a:pt x="356716" y="103815"/>
                      </a:cubicBezTo>
                      <a:lnTo>
                        <a:pt x="342245" y="95440"/>
                      </a:lnTo>
                      <a:cubicBezTo>
                        <a:pt x="334687" y="91115"/>
                        <a:pt x="332198" y="81543"/>
                        <a:pt x="336530" y="73996"/>
                      </a:cubicBezTo>
                      <a:lnTo>
                        <a:pt x="355610" y="40956"/>
                      </a:lnTo>
                      <a:cubicBezTo>
                        <a:pt x="357638" y="37366"/>
                        <a:pt x="361140" y="34789"/>
                        <a:pt x="365104" y="33685"/>
                      </a:cubicBezTo>
                      <a:cubicBezTo>
                        <a:pt x="369160" y="32580"/>
                        <a:pt x="373492" y="33133"/>
                        <a:pt x="377086" y="35249"/>
                      </a:cubicBezTo>
                      <a:lnTo>
                        <a:pt x="391373" y="43533"/>
                      </a:lnTo>
                      <a:cubicBezTo>
                        <a:pt x="397457" y="38931"/>
                        <a:pt x="403817" y="34881"/>
                        <a:pt x="410914" y="31936"/>
                      </a:cubicBezTo>
                      <a:lnTo>
                        <a:pt x="410914" y="15738"/>
                      </a:lnTo>
                      <a:cubicBezTo>
                        <a:pt x="410914" y="7087"/>
                        <a:pt x="418011" y="0"/>
                        <a:pt x="4266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sp>
            <p:nvSpPr>
              <p:cNvPr id="35" name="íṧḷíḓé">
                <a:extLst>
                  <a:ext uri="{FF2B5EF4-FFF2-40B4-BE49-F238E27FC236}">
                    <a16:creationId xmlns:a16="http://schemas.microsoft.com/office/drawing/2014/main" id="{243D176D-CA35-4BAD-A71A-9D360F160775}"/>
                  </a:ext>
                </a:extLst>
              </p:cNvPr>
              <p:cNvSpPr/>
              <p:nvPr/>
            </p:nvSpPr>
            <p:spPr bwMode="auto">
              <a:xfrm>
                <a:off x="5132671" y="310652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点击此处更换文本</a:t>
                </a:r>
                <a:endParaRPr lang="en-US" altLang="zh-CN" sz="1100" dirty="0"/>
              </a:p>
            </p:txBody>
          </p:sp>
          <p:sp>
            <p:nvSpPr>
              <p:cNvPr id="36" name="iṥlíḋé">
                <a:extLst>
                  <a:ext uri="{FF2B5EF4-FFF2-40B4-BE49-F238E27FC236}">
                    <a16:creationId xmlns:a16="http://schemas.microsoft.com/office/drawing/2014/main" id="{0357C247-0321-4648-88C7-BE68F04EE5FB}"/>
                  </a:ext>
                </a:extLst>
              </p:cNvPr>
              <p:cNvSpPr txBox="1"/>
              <p:nvPr/>
            </p:nvSpPr>
            <p:spPr bwMode="auto">
              <a:xfrm>
                <a:off x="5132671" y="2693648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/>
                  <a:t>输入标题</a:t>
                </a:r>
                <a:endParaRPr lang="en-US" altLang="zh-CN" sz="1800" b="1" dirty="0"/>
              </a:p>
            </p:txBody>
          </p:sp>
        </p:grpSp>
        <p:grpSp>
          <p:nvGrpSpPr>
            <p:cNvPr id="10" name="iṣlîḋè">
              <a:extLst>
                <a:ext uri="{FF2B5EF4-FFF2-40B4-BE49-F238E27FC236}">
                  <a16:creationId xmlns:a16="http://schemas.microsoft.com/office/drawing/2014/main" id="{E7D72109-2DF5-4574-9E17-4DB9FB236F0C}"/>
                </a:ext>
              </a:extLst>
            </p:cNvPr>
            <p:cNvGrpSpPr/>
            <p:nvPr/>
          </p:nvGrpSpPr>
          <p:grpSpPr>
            <a:xfrm>
              <a:off x="8133311" y="1129978"/>
              <a:ext cx="2108063" cy="1568031"/>
              <a:chOff x="7532923" y="1129978"/>
              <a:chExt cx="2108063" cy="1568031"/>
            </a:xfrm>
          </p:grpSpPr>
          <p:grpSp>
            <p:nvGrpSpPr>
              <p:cNvPr id="29" name="ísľiḍé">
                <a:extLst>
                  <a:ext uri="{FF2B5EF4-FFF2-40B4-BE49-F238E27FC236}">
                    <a16:creationId xmlns:a16="http://schemas.microsoft.com/office/drawing/2014/main" id="{00CF4783-6AAD-48C7-A07A-2C867527CCB2}"/>
                  </a:ext>
                </a:extLst>
              </p:cNvPr>
              <p:cNvGrpSpPr/>
              <p:nvPr/>
            </p:nvGrpSpPr>
            <p:grpSpPr>
              <a:xfrm>
                <a:off x="8283371" y="2090843"/>
                <a:ext cx="607166" cy="607166"/>
                <a:chOff x="1696453" y="3374785"/>
                <a:chExt cx="607166" cy="607166"/>
              </a:xfrm>
            </p:grpSpPr>
            <p:sp>
              <p:nvSpPr>
                <p:cNvPr id="32" name="íSlïḍé">
                  <a:extLst>
                    <a:ext uri="{FF2B5EF4-FFF2-40B4-BE49-F238E27FC236}">
                      <a16:creationId xmlns:a16="http://schemas.microsoft.com/office/drawing/2014/main" id="{51729D3E-B6A8-4FF8-A5A0-FEBC2DB08009}"/>
                    </a:ext>
                  </a:extLst>
                </p:cNvPr>
                <p:cNvSpPr/>
                <p:nvPr/>
              </p:nvSpPr>
              <p:spPr>
                <a:xfrm>
                  <a:off x="1696453" y="3374785"/>
                  <a:ext cx="607166" cy="60716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îşliďe">
                  <a:extLst>
                    <a:ext uri="{FF2B5EF4-FFF2-40B4-BE49-F238E27FC236}">
                      <a16:creationId xmlns:a16="http://schemas.microsoft.com/office/drawing/2014/main" id="{4D52286B-CB96-4512-BB54-250E876B72E5}"/>
                    </a:ext>
                  </a:extLst>
                </p:cNvPr>
                <p:cNvSpPr/>
                <p:nvPr/>
              </p:nvSpPr>
              <p:spPr>
                <a:xfrm>
                  <a:off x="1802614" y="3488444"/>
                  <a:ext cx="394845" cy="379849"/>
                </a:xfrm>
                <a:custGeom>
                  <a:avLst/>
                  <a:gdLst>
                    <a:gd name="connsiteX0" fmla="*/ 195114 w 608814"/>
                    <a:gd name="connsiteY0" fmla="*/ 351627 h 585693"/>
                    <a:gd name="connsiteX1" fmla="*/ 258290 w 608814"/>
                    <a:gd name="connsiteY1" fmla="*/ 351627 h 585693"/>
                    <a:gd name="connsiteX2" fmla="*/ 282731 w 608814"/>
                    <a:gd name="connsiteY2" fmla="*/ 376018 h 585693"/>
                    <a:gd name="connsiteX3" fmla="*/ 282731 w 608814"/>
                    <a:gd name="connsiteY3" fmla="*/ 561210 h 585693"/>
                    <a:gd name="connsiteX4" fmla="*/ 258290 w 608814"/>
                    <a:gd name="connsiteY4" fmla="*/ 585693 h 585693"/>
                    <a:gd name="connsiteX5" fmla="*/ 195114 w 608814"/>
                    <a:gd name="connsiteY5" fmla="*/ 585693 h 585693"/>
                    <a:gd name="connsiteX6" fmla="*/ 170673 w 608814"/>
                    <a:gd name="connsiteY6" fmla="*/ 561210 h 585693"/>
                    <a:gd name="connsiteX7" fmla="*/ 170673 w 608814"/>
                    <a:gd name="connsiteY7" fmla="*/ 376018 h 585693"/>
                    <a:gd name="connsiteX8" fmla="*/ 195114 w 608814"/>
                    <a:gd name="connsiteY8" fmla="*/ 351627 h 585693"/>
                    <a:gd name="connsiteX9" fmla="*/ 358100 w 608814"/>
                    <a:gd name="connsiteY9" fmla="*/ 249872 h 585693"/>
                    <a:gd name="connsiteX10" fmla="*/ 421316 w 608814"/>
                    <a:gd name="connsiteY10" fmla="*/ 249872 h 585693"/>
                    <a:gd name="connsiteX11" fmla="*/ 445737 w 608814"/>
                    <a:gd name="connsiteY11" fmla="*/ 274267 h 585693"/>
                    <a:gd name="connsiteX12" fmla="*/ 445737 w 608814"/>
                    <a:gd name="connsiteY12" fmla="*/ 561206 h 585693"/>
                    <a:gd name="connsiteX13" fmla="*/ 421316 w 608814"/>
                    <a:gd name="connsiteY13" fmla="*/ 585693 h 585693"/>
                    <a:gd name="connsiteX14" fmla="*/ 358100 w 608814"/>
                    <a:gd name="connsiteY14" fmla="*/ 585693 h 585693"/>
                    <a:gd name="connsiteX15" fmla="*/ 333679 w 608814"/>
                    <a:gd name="connsiteY15" fmla="*/ 561206 h 585693"/>
                    <a:gd name="connsiteX16" fmla="*/ 333679 w 608814"/>
                    <a:gd name="connsiteY16" fmla="*/ 274267 h 585693"/>
                    <a:gd name="connsiteX17" fmla="*/ 358100 w 608814"/>
                    <a:gd name="connsiteY17" fmla="*/ 249872 h 585693"/>
                    <a:gd name="connsiteX18" fmla="*/ 140260 w 608814"/>
                    <a:gd name="connsiteY18" fmla="*/ 224680 h 585693"/>
                    <a:gd name="connsiteX19" fmla="*/ 191844 w 608814"/>
                    <a:gd name="connsiteY19" fmla="*/ 276122 h 585693"/>
                    <a:gd name="connsiteX20" fmla="*/ 140260 w 608814"/>
                    <a:gd name="connsiteY20" fmla="*/ 327564 h 585693"/>
                    <a:gd name="connsiteX21" fmla="*/ 88676 w 608814"/>
                    <a:gd name="connsiteY21" fmla="*/ 276122 h 585693"/>
                    <a:gd name="connsiteX22" fmla="*/ 140260 w 608814"/>
                    <a:gd name="connsiteY22" fmla="*/ 224680 h 585693"/>
                    <a:gd name="connsiteX23" fmla="*/ 521177 w 608814"/>
                    <a:gd name="connsiteY23" fmla="*/ 148117 h 585693"/>
                    <a:gd name="connsiteX24" fmla="*/ 584301 w 608814"/>
                    <a:gd name="connsiteY24" fmla="*/ 148117 h 585693"/>
                    <a:gd name="connsiteX25" fmla="*/ 608814 w 608814"/>
                    <a:gd name="connsiteY25" fmla="*/ 172601 h 585693"/>
                    <a:gd name="connsiteX26" fmla="*/ 608814 w 608814"/>
                    <a:gd name="connsiteY26" fmla="*/ 561209 h 585693"/>
                    <a:gd name="connsiteX27" fmla="*/ 584301 w 608814"/>
                    <a:gd name="connsiteY27" fmla="*/ 585693 h 585693"/>
                    <a:gd name="connsiteX28" fmla="*/ 521177 w 608814"/>
                    <a:gd name="connsiteY28" fmla="*/ 585693 h 585693"/>
                    <a:gd name="connsiteX29" fmla="*/ 496756 w 608814"/>
                    <a:gd name="connsiteY29" fmla="*/ 561209 h 585693"/>
                    <a:gd name="connsiteX30" fmla="*/ 496756 w 608814"/>
                    <a:gd name="connsiteY30" fmla="*/ 172601 h 585693"/>
                    <a:gd name="connsiteX31" fmla="*/ 521177 w 608814"/>
                    <a:gd name="connsiteY31" fmla="*/ 148117 h 585693"/>
                    <a:gd name="connsiteX32" fmla="*/ 116229 w 608814"/>
                    <a:gd name="connsiteY32" fmla="*/ 131322 h 585693"/>
                    <a:gd name="connsiteX33" fmla="*/ 164246 w 608814"/>
                    <a:gd name="connsiteY33" fmla="*/ 131322 h 585693"/>
                    <a:gd name="connsiteX34" fmla="*/ 184061 w 608814"/>
                    <a:gd name="connsiteY34" fmla="*/ 151113 h 585693"/>
                    <a:gd name="connsiteX35" fmla="*/ 184061 w 608814"/>
                    <a:gd name="connsiteY35" fmla="*/ 171457 h 585693"/>
                    <a:gd name="connsiteX36" fmla="*/ 208669 w 608814"/>
                    <a:gd name="connsiteY36" fmla="*/ 186094 h 585693"/>
                    <a:gd name="connsiteX37" fmla="*/ 226641 w 608814"/>
                    <a:gd name="connsiteY37" fmla="*/ 175692 h 585693"/>
                    <a:gd name="connsiteX38" fmla="*/ 253737 w 608814"/>
                    <a:gd name="connsiteY38" fmla="*/ 182964 h 585693"/>
                    <a:gd name="connsiteX39" fmla="*/ 277792 w 608814"/>
                    <a:gd name="connsiteY39" fmla="*/ 224572 h 585693"/>
                    <a:gd name="connsiteX40" fmla="*/ 279727 w 608814"/>
                    <a:gd name="connsiteY40" fmla="*/ 239577 h 585693"/>
                    <a:gd name="connsiteX41" fmla="*/ 270511 w 608814"/>
                    <a:gd name="connsiteY41" fmla="*/ 251544 h 585693"/>
                    <a:gd name="connsiteX42" fmla="*/ 252355 w 608814"/>
                    <a:gd name="connsiteY42" fmla="*/ 262038 h 585693"/>
                    <a:gd name="connsiteX43" fmla="*/ 253829 w 608814"/>
                    <a:gd name="connsiteY43" fmla="*/ 276122 h 585693"/>
                    <a:gd name="connsiteX44" fmla="*/ 252355 w 608814"/>
                    <a:gd name="connsiteY44" fmla="*/ 290206 h 585693"/>
                    <a:gd name="connsiteX45" fmla="*/ 270511 w 608814"/>
                    <a:gd name="connsiteY45" fmla="*/ 300700 h 585693"/>
                    <a:gd name="connsiteX46" fmla="*/ 278714 w 608814"/>
                    <a:gd name="connsiteY46" fmla="*/ 325094 h 585693"/>
                    <a:gd name="connsiteX47" fmla="*/ 258253 w 608814"/>
                    <a:gd name="connsiteY47" fmla="*/ 321136 h 585693"/>
                    <a:gd name="connsiteX48" fmla="*/ 195858 w 608814"/>
                    <a:gd name="connsiteY48" fmla="*/ 321136 h 585693"/>
                    <a:gd name="connsiteX49" fmla="*/ 212171 w 608814"/>
                    <a:gd name="connsiteY49" fmla="*/ 276122 h 585693"/>
                    <a:gd name="connsiteX50" fmla="*/ 140191 w 608814"/>
                    <a:gd name="connsiteY50" fmla="*/ 204320 h 585693"/>
                    <a:gd name="connsiteX51" fmla="*/ 68304 w 608814"/>
                    <a:gd name="connsiteY51" fmla="*/ 276122 h 585693"/>
                    <a:gd name="connsiteX52" fmla="*/ 140191 w 608814"/>
                    <a:gd name="connsiteY52" fmla="*/ 348016 h 585693"/>
                    <a:gd name="connsiteX53" fmla="*/ 148486 w 608814"/>
                    <a:gd name="connsiteY53" fmla="*/ 347095 h 585693"/>
                    <a:gd name="connsiteX54" fmla="*/ 140099 w 608814"/>
                    <a:gd name="connsiteY54" fmla="*/ 376000 h 585693"/>
                    <a:gd name="connsiteX55" fmla="*/ 140099 w 608814"/>
                    <a:gd name="connsiteY55" fmla="*/ 420922 h 585693"/>
                    <a:gd name="connsiteX56" fmla="*/ 116229 w 608814"/>
                    <a:gd name="connsiteY56" fmla="*/ 420922 h 585693"/>
                    <a:gd name="connsiteX57" fmla="*/ 96413 w 608814"/>
                    <a:gd name="connsiteY57" fmla="*/ 401131 h 585693"/>
                    <a:gd name="connsiteX58" fmla="*/ 96413 w 608814"/>
                    <a:gd name="connsiteY58" fmla="*/ 380787 h 585693"/>
                    <a:gd name="connsiteX59" fmla="*/ 71806 w 608814"/>
                    <a:gd name="connsiteY59" fmla="*/ 366150 h 585693"/>
                    <a:gd name="connsiteX60" fmla="*/ 53742 w 608814"/>
                    <a:gd name="connsiteY60" fmla="*/ 376552 h 585693"/>
                    <a:gd name="connsiteX61" fmla="*/ 38719 w 608814"/>
                    <a:gd name="connsiteY61" fmla="*/ 378577 h 585693"/>
                    <a:gd name="connsiteX62" fmla="*/ 26738 w 608814"/>
                    <a:gd name="connsiteY62" fmla="*/ 369372 h 585693"/>
                    <a:gd name="connsiteX63" fmla="*/ 2683 w 608814"/>
                    <a:gd name="connsiteY63" fmla="*/ 327764 h 585693"/>
                    <a:gd name="connsiteX64" fmla="*/ 9872 w 608814"/>
                    <a:gd name="connsiteY64" fmla="*/ 300700 h 585693"/>
                    <a:gd name="connsiteX65" fmla="*/ 28120 w 608814"/>
                    <a:gd name="connsiteY65" fmla="*/ 290206 h 585693"/>
                    <a:gd name="connsiteX66" fmla="*/ 26645 w 608814"/>
                    <a:gd name="connsiteY66" fmla="*/ 276122 h 585693"/>
                    <a:gd name="connsiteX67" fmla="*/ 28120 w 608814"/>
                    <a:gd name="connsiteY67" fmla="*/ 262038 h 585693"/>
                    <a:gd name="connsiteX68" fmla="*/ 9872 w 608814"/>
                    <a:gd name="connsiteY68" fmla="*/ 251544 h 585693"/>
                    <a:gd name="connsiteX69" fmla="*/ 2683 w 608814"/>
                    <a:gd name="connsiteY69" fmla="*/ 224572 h 585693"/>
                    <a:gd name="connsiteX70" fmla="*/ 26738 w 608814"/>
                    <a:gd name="connsiteY70" fmla="*/ 182964 h 585693"/>
                    <a:gd name="connsiteX71" fmla="*/ 38719 w 608814"/>
                    <a:gd name="connsiteY71" fmla="*/ 173759 h 585693"/>
                    <a:gd name="connsiteX72" fmla="*/ 53742 w 608814"/>
                    <a:gd name="connsiteY72" fmla="*/ 175692 h 585693"/>
                    <a:gd name="connsiteX73" fmla="*/ 71806 w 608814"/>
                    <a:gd name="connsiteY73" fmla="*/ 186094 h 585693"/>
                    <a:gd name="connsiteX74" fmla="*/ 96413 w 608814"/>
                    <a:gd name="connsiteY74" fmla="*/ 171457 h 585693"/>
                    <a:gd name="connsiteX75" fmla="*/ 96413 w 608814"/>
                    <a:gd name="connsiteY75" fmla="*/ 151113 h 585693"/>
                    <a:gd name="connsiteX76" fmla="*/ 116229 w 608814"/>
                    <a:gd name="connsiteY76" fmla="*/ 131322 h 585693"/>
                    <a:gd name="connsiteX77" fmla="*/ 445756 w 608814"/>
                    <a:gd name="connsiteY77" fmla="*/ 83476 h 585693"/>
                    <a:gd name="connsiteX78" fmla="*/ 414140 w 608814"/>
                    <a:gd name="connsiteY78" fmla="*/ 115044 h 585693"/>
                    <a:gd name="connsiteX79" fmla="*/ 445756 w 608814"/>
                    <a:gd name="connsiteY79" fmla="*/ 146520 h 585693"/>
                    <a:gd name="connsiteX80" fmla="*/ 477371 w 608814"/>
                    <a:gd name="connsiteY80" fmla="*/ 115044 h 585693"/>
                    <a:gd name="connsiteX81" fmla="*/ 445756 w 608814"/>
                    <a:gd name="connsiteY81" fmla="*/ 83476 h 585693"/>
                    <a:gd name="connsiteX82" fmla="*/ 426676 w 608814"/>
                    <a:gd name="connsiteY82" fmla="*/ 0 h 585693"/>
                    <a:gd name="connsiteX83" fmla="*/ 464835 w 608814"/>
                    <a:gd name="connsiteY83" fmla="*/ 0 h 585693"/>
                    <a:gd name="connsiteX84" fmla="*/ 480597 w 608814"/>
                    <a:gd name="connsiteY84" fmla="*/ 15738 h 585693"/>
                    <a:gd name="connsiteX85" fmla="*/ 480597 w 608814"/>
                    <a:gd name="connsiteY85" fmla="*/ 31936 h 585693"/>
                    <a:gd name="connsiteX86" fmla="*/ 500138 w 608814"/>
                    <a:gd name="connsiteY86" fmla="*/ 43533 h 585693"/>
                    <a:gd name="connsiteX87" fmla="*/ 514425 w 608814"/>
                    <a:gd name="connsiteY87" fmla="*/ 35249 h 585693"/>
                    <a:gd name="connsiteX88" fmla="*/ 535901 w 608814"/>
                    <a:gd name="connsiteY88" fmla="*/ 40956 h 585693"/>
                    <a:gd name="connsiteX89" fmla="*/ 554981 w 608814"/>
                    <a:gd name="connsiteY89" fmla="*/ 73996 h 585693"/>
                    <a:gd name="connsiteX90" fmla="*/ 556640 w 608814"/>
                    <a:gd name="connsiteY90" fmla="*/ 85961 h 585693"/>
                    <a:gd name="connsiteX91" fmla="*/ 549266 w 608814"/>
                    <a:gd name="connsiteY91" fmla="*/ 95440 h 585693"/>
                    <a:gd name="connsiteX92" fmla="*/ 534887 w 608814"/>
                    <a:gd name="connsiteY92" fmla="*/ 103815 h 585693"/>
                    <a:gd name="connsiteX93" fmla="*/ 535993 w 608814"/>
                    <a:gd name="connsiteY93" fmla="*/ 115044 h 585693"/>
                    <a:gd name="connsiteX94" fmla="*/ 535717 w 608814"/>
                    <a:gd name="connsiteY94" fmla="*/ 117621 h 585693"/>
                    <a:gd name="connsiteX95" fmla="*/ 521153 w 608814"/>
                    <a:gd name="connsiteY95" fmla="*/ 117621 h 585693"/>
                    <a:gd name="connsiteX96" fmla="*/ 466126 w 608814"/>
                    <a:gd name="connsiteY96" fmla="*/ 172565 h 585693"/>
                    <a:gd name="connsiteX97" fmla="*/ 466126 w 608814"/>
                    <a:gd name="connsiteY97" fmla="*/ 229719 h 585693"/>
                    <a:gd name="connsiteX98" fmla="*/ 466126 w 608814"/>
                    <a:gd name="connsiteY98" fmla="*/ 242604 h 585693"/>
                    <a:gd name="connsiteX99" fmla="*/ 453590 w 608814"/>
                    <a:gd name="connsiteY99" fmla="*/ 229995 h 585693"/>
                    <a:gd name="connsiteX100" fmla="*/ 421330 w 608814"/>
                    <a:gd name="connsiteY100" fmla="*/ 219319 h 585693"/>
                    <a:gd name="connsiteX101" fmla="*/ 411928 w 608814"/>
                    <a:gd name="connsiteY101" fmla="*/ 219319 h 585693"/>
                    <a:gd name="connsiteX102" fmla="*/ 410914 w 608814"/>
                    <a:gd name="connsiteY102" fmla="*/ 214257 h 585693"/>
                    <a:gd name="connsiteX103" fmla="*/ 410914 w 608814"/>
                    <a:gd name="connsiteY103" fmla="*/ 198059 h 585693"/>
                    <a:gd name="connsiteX104" fmla="*/ 391373 w 608814"/>
                    <a:gd name="connsiteY104" fmla="*/ 186463 h 585693"/>
                    <a:gd name="connsiteX105" fmla="*/ 377086 w 608814"/>
                    <a:gd name="connsiteY105" fmla="*/ 194746 h 585693"/>
                    <a:gd name="connsiteX106" fmla="*/ 365104 w 608814"/>
                    <a:gd name="connsiteY106" fmla="*/ 196310 h 585693"/>
                    <a:gd name="connsiteX107" fmla="*/ 355610 w 608814"/>
                    <a:gd name="connsiteY107" fmla="*/ 189040 h 585693"/>
                    <a:gd name="connsiteX108" fmla="*/ 336530 w 608814"/>
                    <a:gd name="connsiteY108" fmla="*/ 155999 h 585693"/>
                    <a:gd name="connsiteX109" fmla="*/ 342245 w 608814"/>
                    <a:gd name="connsiteY109" fmla="*/ 134463 h 585693"/>
                    <a:gd name="connsiteX110" fmla="*/ 356716 w 608814"/>
                    <a:gd name="connsiteY110" fmla="*/ 126180 h 585693"/>
                    <a:gd name="connsiteX111" fmla="*/ 355518 w 608814"/>
                    <a:gd name="connsiteY111" fmla="*/ 115044 h 585693"/>
                    <a:gd name="connsiteX112" fmla="*/ 356716 w 608814"/>
                    <a:gd name="connsiteY112" fmla="*/ 103815 h 585693"/>
                    <a:gd name="connsiteX113" fmla="*/ 342245 w 608814"/>
                    <a:gd name="connsiteY113" fmla="*/ 95440 h 585693"/>
                    <a:gd name="connsiteX114" fmla="*/ 336530 w 608814"/>
                    <a:gd name="connsiteY114" fmla="*/ 73996 h 585693"/>
                    <a:gd name="connsiteX115" fmla="*/ 355610 w 608814"/>
                    <a:gd name="connsiteY115" fmla="*/ 40956 h 585693"/>
                    <a:gd name="connsiteX116" fmla="*/ 365104 w 608814"/>
                    <a:gd name="connsiteY116" fmla="*/ 33685 h 585693"/>
                    <a:gd name="connsiteX117" fmla="*/ 377086 w 608814"/>
                    <a:gd name="connsiteY117" fmla="*/ 35249 h 585693"/>
                    <a:gd name="connsiteX118" fmla="*/ 391373 w 608814"/>
                    <a:gd name="connsiteY118" fmla="*/ 43533 h 585693"/>
                    <a:gd name="connsiteX119" fmla="*/ 410914 w 608814"/>
                    <a:gd name="connsiteY119" fmla="*/ 31936 h 585693"/>
                    <a:gd name="connsiteX120" fmla="*/ 410914 w 608814"/>
                    <a:gd name="connsiteY120" fmla="*/ 15738 h 585693"/>
                    <a:gd name="connsiteX121" fmla="*/ 426676 w 608814"/>
                    <a:gd name="connsiteY121" fmla="*/ 0 h 585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</a:cxnLst>
                  <a:rect l="l" t="t" r="r" b="b"/>
                  <a:pathLst>
                    <a:path w="608814" h="585693">
                      <a:moveTo>
                        <a:pt x="195114" y="351627"/>
                      </a:moveTo>
                      <a:lnTo>
                        <a:pt x="258290" y="351627"/>
                      </a:lnTo>
                      <a:cubicBezTo>
                        <a:pt x="271848" y="351627"/>
                        <a:pt x="282731" y="362580"/>
                        <a:pt x="282731" y="376018"/>
                      </a:cubicBezTo>
                      <a:lnTo>
                        <a:pt x="282731" y="561210"/>
                      </a:lnTo>
                      <a:cubicBezTo>
                        <a:pt x="282731" y="574740"/>
                        <a:pt x="271848" y="585693"/>
                        <a:pt x="258290" y="585693"/>
                      </a:cubicBezTo>
                      <a:lnTo>
                        <a:pt x="195114" y="585693"/>
                      </a:lnTo>
                      <a:cubicBezTo>
                        <a:pt x="181556" y="585693"/>
                        <a:pt x="170673" y="574740"/>
                        <a:pt x="170673" y="561210"/>
                      </a:cubicBezTo>
                      <a:lnTo>
                        <a:pt x="170673" y="376018"/>
                      </a:lnTo>
                      <a:cubicBezTo>
                        <a:pt x="170673" y="362580"/>
                        <a:pt x="181556" y="351627"/>
                        <a:pt x="195114" y="351627"/>
                      </a:cubicBezTo>
                      <a:close/>
                      <a:moveTo>
                        <a:pt x="358100" y="249872"/>
                      </a:moveTo>
                      <a:lnTo>
                        <a:pt x="421316" y="249872"/>
                      </a:lnTo>
                      <a:cubicBezTo>
                        <a:pt x="434771" y="249872"/>
                        <a:pt x="445737" y="260735"/>
                        <a:pt x="445737" y="274267"/>
                      </a:cubicBezTo>
                      <a:lnTo>
                        <a:pt x="445737" y="561206"/>
                      </a:lnTo>
                      <a:cubicBezTo>
                        <a:pt x="445737" y="574738"/>
                        <a:pt x="434771" y="585693"/>
                        <a:pt x="421316" y="585693"/>
                      </a:cubicBezTo>
                      <a:lnTo>
                        <a:pt x="358100" y="585693"/>
                      </a:lnTo>
                      <a:cubicBezTo>
                        <a:pt x="344645" y="585693"/>
                        <a:pt x="333679" y="574738"/>
                        <a:pt x="333679" y="561206"/>
                      </a:cubicBezTo>
                      <a:lnTo>
                        <a:pt x="333679" y="274267"/>
                      </a:lnTo>
                      <a:cubicBezTo>
                        <a:pt x="333679" y="260735"/>
                        <a:pt x="344645" y="249872"/>
                        <a:pt x="358100" y="249872"/>
                      </a:cubicBezTo>
                      <a:close/>
                      <a:moveTo>
                        <a:pt x="140260" y="224680"/>
                      </a:moveTo>
                      <a:cubicBezTo>
                        <a:pt x="168749" y="224680"/>
                        <a:pt x="191844" y="247711"/>
                        <a:pt x="191844" y="276122"/>
                      </a:cubicBezTo>
                      <a:cubicBezTo>
                        <a:pt x="191844" y="304533"/>
                        <a:pt x="168749" y="327564"/>
                        <a:pt x="140260" y="327564"/>
                      </a:cubicBezTo>
                      <a:cubicBezTo>
                        <a:pt x="111771" y="327564"/>
                        <a:pt x="88676" y="304533"/>
                        <a:pt x="88676" y="276122"/>
                      </a:cubicBezTo>
                      <a:cubicBezTo>
                        <a:pt x="88676" y="247711"/>
                        <a:pt x="111771" y="224680"/>
                        <a:pt x="140260" y="224680"/>
                      </a:cubicBezTo>
                      <a:close/>
                      <a:moveTo>
                        <a:pt x="521177" y="148117"/>
                      </a:moveTo>
                      <a:lnTo>
                        <a:pt x="584301" y="148117"/>
                      </a:lnTo>
                      <a:cubicBezTo>
                        <a:pt x="597848" y="148117"/>
                        <a:pt x="608814" y="159070"/>
                        <a:pt x="608814" y="172601"/>
                      </a:cubicBezTo>
                      <a:lnTo>
                        <a:pt x="608814" y="561209"/>
                      </a:lnTo>
                      <a:cubicBezTo>
                        <a:pt x="608814" y="574740"/>
                        <a:pt x="597848" y="585693"/>
                        <a:pt x="584301" y="585693"/>
                      </a:cubicBezTo>
                      <a:lnTo>
                        <a:pt x="521177" y="585693"/>
                      </a:lnTo>
                      <a:cubicBezTo>
                        <a:pt x="507722" y="585693"/>
                        <a:pt x="496756" y="574740"/>
                        <a:pt x="496756" y="561209"/>
                      </a:cubicBezTo>
                      <a:lnTo>
                        <a:pt x="496756" y="172601"/>
                      </a:lnTo>
                      <a:cubicBezTo>
                        <a:pt x="496756" y="159070"/>
                        <a:pt x="507722" y="148117"/>
                        <a:pt x="521177" y="148117"/>
                      </a:cubicBezTo>
                      <a:close/>
                      <a:moveTo>
                        <a:pt x="116229" y="131322"/>
                      </a:moveTo>
                      <a:lnTo>
                        <a:pt x="164246" y="131322"/>
                      </a:lnTo>
                      <a:cubicBezTo>
                        <a:pt x="175214" y="131322"/>
                        <a:pt x="184061" y="140159"/>
                        <a:pt x="184061" y="151113"/>
                      </a:cubicBezTo>
                      <a:lnTo>
                        <a:pt x="184061" y="171457"/>
                      </a:lnTo>
                      <a:cubicBezTo>
                        <a:pt x="193001" y="175231"/>
                        <a:pt x="201019" y="180386"/>
                        <a:pt x="208669" y="186094"/>
                      </a:cubicBezTo>
                      <a:lnTo>
                        <a:pt x="226641" y="175692"/>
                      </a:lnTo>
                      <a:cubicBezTo>
                        <a:pt x="236134" y="170261"/>
                        <a:pt x="248300" y="173482"/>
                        <a:pt x="253737" y="182964"/>
                      </a:cubicBezTo>
                      <a:lnTo>
                        <a:pt x="277792" y="224572"/>
                      </a:lnTo>
                      <a:cubicBezTo>
                        <a:pt x="280465" y="229083"/>
                        <a:pt x="281110" y="234514"/>
                        <a:pt x="279727" y="239577"/>
                      </a:cubicBezTo>
                      <a:cubicBezTo>
                        <a:pt x="278437" y="244640"/>
                        <a:pt x="275119" y="248966"/>
                        <a:pt x="270511" y="251544"/>
                      </a:cubicBezTo>
                      <a:lnTo>
                        <a:pt x="252355" y="262038"/>
                      </a:lnTo>
                      <a:cubicBezTo>
                        <a:pt x="253000" y="266733"/>
                        <a:pt x="253829" y="271335"/>
                        <a:pt x="253829" y="276122"/>
                      </a:cubicBezTo>
                      <a:cubicBezTo>
                        <a:pt x="253829" y="281001"/>
                        <a:pt x="253000" y="285604"/>
                        <a:pt x="252355" y="290206"/>
                      </a:cubicBezTo>
                      <a:lnTo>
                        <a:pt x="270511" y="300700"/>
                      </a:lnTo>
                      <a:cubicBezTo>
                        <a:pt x="279174" y="305671"/>
                        <a:pt x="282308" y="316165"/>
                        <a:pt x="278714" y="325094"/>
                      </a:cubicBezTo>
                      <a:cubicBezTo>
                        <a:pt x="272354" y="322609"/>
                        <a:pt x="265442" y="321136"/>
                        <a:pt x="258253" y="321136"/>
                      </a:cubicBezTo>
                      <a:lnTo>
                        <a:pt x="195858" y="321136"/>
                      </a:lnTo>
                      <a:cubicBezTo>
                        <a:pt x="205904" y="308709"/>
                        <a:pt x="212171" y="293244"/>
                        <a:pt x="212171" y="276122"/>
                      </a:cubicBezTo>
                      <a:cubicBezTo>
                        <a:pt x="212171" y="236539"/>
                        <a:pt x="179914" y="204320"/>
                        <a:pt x="140191" y="204320"/>
                      </a:cubicBezTo>
                      <a:cubicBezTo>
                        <a:pt x="100561" y="204320"/>
                        <a:pt x="68304" y="236539"/>
                        <a:pt x="68304" y="276122"/>
                      </a:cubicBezTo>
                      <a:cubicBezTo>
                        <a:pt x="68304" y="315797"/>
                        <a:pt x="100561" y="348016"/>
                        <a:pt x="140191" y="348016"/>
                      </a:cubicBezTo>
                      <a:cubicBezTo>
                        <a:pt x="143048" y="348016"/>
                        <a:pt x="145721" y="347463"/>
                        <a:pt x="148486" y="347095"/>
                      </a:cubicBezTo>
                      <a:cubicBezTo>
                        <a:pt x="143233" y="355564"/>
                        <a:pt x="140099" y="365414"/>
                        <a:pt x="140099" y="376000"/>
                      </a:cubicBezTo>
                      <a:lnTo>
                        <a:pt x="140099" y="420922"/>
                      </a:lnTo>
                      <a:lnTo>
                        <a:pt x="116229" y="420922"/>
                      </a:lnTo>
                      <a:cubicBezTo>
                        <a:pt x="105261" y="420922"/>
                        <a:pt x="96413" y="412085"/>
                        <a:pt x="96413" y="401131"/>
                      </a:cubicBezTo>
                      <a:lnTo>
                        <a:pt x="96413" y="380787"/>
                      </a:lnTo>
                      <a:cubicBezTo>
                        <a:pt x="87474" y="377013"/>
                        <a:pt x="79455" y="371950"/>
                        <a:pt x="71806" y="366150"/>
                      </a:cubicBezTo>
                      <a:lnTo>
                        <a:pt x="53742" y="376552"/>
                      </a:lnTo>
                      <a:cubicBezTo>
                        <a:pt x="49226" y="379222"/>
                        <a:pt x="43788" y="379866"/>
                        <a:pt x="38719" y="378577"/>
                      </a:cubicBezTo>
                      <a:cubicBezTo>
                        <a:pt x="33650" y="377197"/>
                        <a:pt x="29318" y="373883"/>
                        <a:pt x="26738" y="369372"/>
                      </a:cubicBezTo>
                      <a:lnTo>
                        <a:pt x="2683" y="327764"/>
                      </a:lnTo>
                      <a:cubicBezTo>
                        <a:pt x="-2847" y="318282"/>
                        <a:pt x="471" y="306131"/>
                        <a:pt x="9872" y="300700"/>
                      </a:cubicBezTo>
                      <a:lnTo>
                        <a:pt x="28120" y="290206"/>
                      </a:lnTo>
                      <a:cubicBezTo>
                        <a:pt x="27475" y="285604"/>
                        <a:pt x="26645" y="281001"/>
                        <a:pt x="26645" y="276122"/>
                      </a:cubicBezTo>
                      <a:cubicBezTo>
                        <a:pt x="26645" y="271335"/>
                        <a:pt x="27475" y="266733"/>
                        <a:pt x="28120" y="262038"/>
                      </a:cubicBezTo>
                      <a:lnTo>
                        <a:pt x="9872" y="251544"/>
                      </a:lnTo>
                      <a:cubicBezTo>
                        <a:pt x="471" y="246113"/>
                        <a:pt x="-2847" y="233962"/>
                        <a:pt x="2683" y="224572"/>
                      </a:cubicBezTo>
                      <a:lnTo>
                        <a:pt x="26738" y="182964"/>
                      </a:lnTo>
                      <a:cubicBezTo>
                        <a:pt x="29318" y="178361"/>
                        <a:pt x="33650" y="175139"/>
                        <a:pt x="38719" y="173759"/>
                      </a:cubicBezTo>
                      <a:cubicBezTo>
                        <a:pt x="43788" y="172378"/>
                        <a:pt x="49226" y="173114"/>
                        <a:pt x="53742" y="175692"/>
                      </a:cubicBezTo>
                      <a:lnTo>
                        <a:pt x="71806" y="186094"/>
                      </a:lnTo>
                      <a:cubicBezTo>
                        <a:pt x="79455" y="180386"/>
                        <a:pt x="87474" y="175231"/>
                        <a:pt x="96413" y="171457"/>
                      </a:cubicBezTo>
                      <a:lnTo>
                        <a:pt x="96413" y="151113"/>
                      </a:lnTo>
                      <a:cubicBezTo>
                        <a:pt x="96413" y="140159"/>
                        <a:pt x="105261" y="131322"/>
                        <a:pt x="116229" y="131322"/>
                      </a:cubicBezTo>
                      <a:close/>
                      <a:moveTo>
                        <a:pt x="445756" y="83476"/>
                      </a:moveTo>
                      <a:cubicBezTo>
                        <a:pt x="428335" y="83476"/>
                        <a:pt x="414140" y="97557"/>
                        <a:pt x="414140" y="115044"/>
                      </a:cubicBezTo>
                      <a:cubicBezTo>
                        <a:pt x="414140" y="132438"/>
                        <a:pt x="428335" y="146520"/>
                        <a:pt x="445756" y="146520"/>
                      </a:cubicBezTo>
                      <a:cubicBezTo>
                        <a:pt x="463176" y="146520"/>
                        <a:pt x="477371" y="132438"/>
                        <a:pt x="477371" y="115044"/>
                      </a:cubicBezTo>
                      <a:cubicBezTo>
                        <a:pt x="477371" y="97557"/>
                        <a:pt x="463176" y="83476"/>
                        <a:pt x="445756" y="83476"/>
                      </a:cubicBezTo>
                      <a:close/>
                      <a:moveTo>
                        <a:pt x="426676" y="0"/>
                      </a:moveTo>
                      <a:lnTo>
                        <a:pt x="464835" y="0"/>
                      </a:lnTo>
                      <a:cubicBezTo>
                        <a:pt x="473500" y="0"/>
                        <a:pt x="480597" y="7087"/>
                        <a:pt x="480597" y="15738"/>
                      </a:cubicBezTo>
                      <a:lnTo>
                        <a:pt x="480597" y="31936"/>
                      </a:lnTo>
                      <a:cubicBezTo>
                        <a:pt x="487694" y="34881"/>
                        <a:pt x="494054" y="38931"/>
                        <a:pt x="500138" y="43533"/>
                      </a:cubicBezTo>
                      <a:lnTo>
                        <a:pt x="514425" y="35249"/>
                      </a:lnTo>
                      <a:cubicBezTo>
                        <a:pt x="521983" y="30924"/>
                        <a:pt x="531569" y="33501"/>
                        <a:pt x="535901" y="40956"/>
                      </a:cubicBezTo>
                      <a:lnTo>
                        <a:pt x="554981" y="73996"/>
                      </a:lnTo>
                      <a:cubicBezTo>
                        <a:pt x="557101" y="77585"/>
                        <a:pt x="557654" y="81911"/>
                        <a:pt x="556640" y="85961"/>
                      </a:cubicBezTo>
                      <a:cubicBezTo>
                        <a:pt x="555534" y="89918"/>
                        <a:pt x="552861" y="93415"/>
                        <a:pt x="549266" y="95440"/>
                      </a:cubicBezTo>
                      <a:lnTo>
                        <a:pt x="534887" y="103815"/>
                      </a:lnTo>
                      <a:cubicBezTo>
                        <a:pt x="535348" y="107497"/>
                        <a:pt x="535993" y="111178"/>
                        <a:pt x="535993" y="115044"/>
                      </a:cubicBezTo>
                      <a:cubicBezTo>
                        <a:pt x="535993" y="115872"/>
                        <a:pt x="535809" y="116700"/>
                        <a:pt x="535717" y="117621"/>
                      </a:cubicBezTo>
                      <a:lnTo>
                        <a:pt x="521153" y="117621"/>
                      </a:lnTo>
                      <a:cubicBezTo>
                        <a:pt x="490828" y="117621"/>
                        <a:pt x="466126" y="142286"/>
                        <a:pt x="466126" y="172565"/>
                      </a:cubicBezTo>
                      <a:lnTo>
                        <a:pt x="466126" y="229719"/>
                      </a:lnTo>
                      <a:lnTo>
                        <a:pt x="466126" y="242604"/>
                      </a:lnTo>
                      <a:cubicBezTo>
                        <a:pt x="462715" y="237726"/>
                        <a:pt x="458383" y="233493"/>
                        <a:pt x="453590" y="229995"/>
                      </a:cubicBezTo>
                      <a:cubicBezTo>
                        <a:pt x="444465" y="223369"/>
                        <a:pt x="433404" y="219319"/>
                        <a:pt x="421330" y="219319"/>
                      </a:cubicBezTo>
                      <a:lnTo>
                        <a:pt x="411928" y="219319"/>
                      </a:lnTo>
                      <a:cubicBezTo>
                        <a:pt x="411375" y="217755"/>
                        <a:pt x="410914" y="216098"/>
                        <a:pt x="410914" y="214257"/>
                      </a:cubicBezTo>
                      <a:lnTo>
                        <a:pt x="410914" y="198059"/>
                      </a:lnTo>
                      <a:cubicBezTo>
                        <a:pt x="403817" y="195114"/>
                        <a:pt x="397457" y="191064"/>
                        <a:pt x="391373" y="186463"/>
                      </a:cubicBezTo>
                      <a:lnTo>
                        <a:pt x="377086" y="194746"/>
                      </a:lnTo>
                      <a:cubicBezTo>
                        <a:pt x="373492" y="196863"/>
                        <a:pt x="369160" y="197415"/>
                        <a:pt x="365104" y="196310"/>
                      </a:cubicBezTo>
                      <a:cubicBezTo>
                        <a:pt x="361140" y="195206"/>
                        <a:pt x="357638" y="192629"/>
                        <a:pt x="355610" y="189040"/>
                      </a:cubicBezTo>
                      <a:lnTo>
                        <a:pt x="336530" y="155999"/>
                      </a:lnTo>
                      <a:cubicBezTo>
                        <a:pt x="332198" y="148452"/>
                        <a:pt x="334687" y="138881"/>
                        <a:pt x="342245" y="134463"/>
                      </a:cubicBezTo>
                      <a:lnTo>
                        <a:pt x="356716" y="126180"/>
                      </a:lnTo>
                      <a:cubicBezTo>
                        <a:pt x="356163" y="122498"/>
                        <a:pt x="355518" y="118817"/>
                        <a:pt x="355518" y="115044"/>
                      </a:cubicBezTo>
                      <a:cubicBezTo>
                        <a:pt x="355518" y="111178"/>
                        <a:pt x="356163" y="107497"/>
                        <a:pt x="356716" y="103815"/>
                      </a:cubicBezTo>
                      <a:lnTo>
                        <a:pt x="342245" y="95440"/>
                      </a:lnTo>
                      <a:cubicBezTo>
                        <a:pt x="334687" y="91115"/>
                        <a:pt x="332198" y="81543"/>
                        <a:pt x="336530" y="73996"/>
                      </a:cubicBezTo>
                      <a:lnTo>
                        <a:pt x="355610" y="40956"/>
                      </a:lnTo>
                      <a:cubicBezTo>
                        <a:pt x="357638" y="37366"/>
                        <a:pt x="361140" y="34789"/>
                        <a:pt x="365104" y="33685"/>
                      </a:cubicBezTo>
                      <a:cubicBezTo>
                        <a:pt x="369160" y="32580"/>
                        <a:pt x="373492" y="33133"/>
                        <a:pt x="377086" y="35249"/>
                      </a:cubicBezTo>
                      <a:lnTo>
                        <a:pt x="391373" y="43533"/>
                      </a:lnTo>
                      <a:cubicBezTo>
                        <a:pt x="397457" y="38931"/>
                        <a:pt x="403817" y="34881"/>
                        <a:pt x="410914" y="31936"/>
                      </a:cubicBezTo>
                      <a:lnTo>
                        <a:pt x="410914" y="15738"/>
                      </a:lnTo>
                      <a:cubicBezTo>
                        <a:pt x="410914" y="7087"/>
                        <a:pt x="418011" y="0"/>
                        <a:pt x="4266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sp>
            <p:nvSpPr>
              <p:cNvPr id="30" name="ïṩḻïḍè">
                <a:extLst>
                  <a:ext uri="{FF2B5EF4-FFF2-40B4-BE49-F238E27FC236}">
                    <a16:creationId xmlns:a16="http://schemas.microsoft.com/office/drawing/2014/main" id="{2662EB8C-EC54-4BD3-9837-DE4EB9C8D545}"/>
                  </a:ext>
                </a:extLst>
              </p:cNvPr>
              <p:cNvSpPr/>
              <p:nvPr/>
            </p:nvSpPr>
            <p:spPr bwMode="auto">
              <a:xfrm>
                <a:off x="7532923" y="154285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点击此处更换文本</a:t>
                </a:r>
                <a:endParaRPr lang="en-US" altLang="zh-CN" sz="1100" dirty="0"/>
              </a:p>
            </p:txBody>
          </p:sp>
          <p:sp>
            <p:nvSpPr>
              <p:cNvPr id="31" name="iślïďê">
                <a:extLst>
                  <a:ext uri="{FF2B5EF4-FFF2-40B4-BE49-F238E27FC236}">
                    <a16:creationId xmlns:a16="http://schemas.microsoft.com/office/drawing/2014/main" id="{64A6F6B9-DAE8-490C-BBFC-5139967EB0E0}"/>
                  </a:ext>
                </a:extLst>
              </p:cNvPr>
              <p:cNvSpPr txBox="1"/>
              <p:nvPr/>
            </p:nvSpPr>
            <p:spPr bwMode="auto">
              <a:xfrm>
                <a:off x="7532923" y="1129978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/>
                  <a:t>输入标题</a:t>
                </a:r>
                <a:endParaRPr lang="en-US" altLang="zh-CN" sz="1800" b="1" dirty="0"/>
              </a:p>
            </p:txBody>
          </p:sp>
        </p:grpSp>
        <p:grpSp>
          <p:nvGrpSpPr>
            <p:cNvPr id="11" name="îşliḑè">
              <a:extLst>
                <a:ext uri="{FF2B5EF4-FFF2-40B4-BE49-F238E27FC236}">
                  <a16:creationId xmlns:a16="http://schemas.microsoft.com/office/drawing/2014/main" id="{BB79B0DF-B373-4929-AB5A-8686DEF779D1}"/>
                </a:ext>
              </a:extLst>
            </p:cNvPr>
            <p:cNvGrpSpPr/>
            <p:nvPr/>
          </p:nvGrpSpPr>
          <p:grpSpPr>
            <a:xfrm>
              <a:off x="8706000" y="4123848"/>
              <a:ext cx="2108063" cy="1736940"/>
              <a:chOff x="8706000" y="4123848"/>
              <a:chExt cx="2108063" cy="1736940"/>
            </a:xfrm>
          </p:grpSpPr>
          <p:grpSp>
            <p:nvGrpSpPr>
              <p:cNvPr id="24" name="iṩľîḓe">
                <a:extLst>
                  <a:ext uri="{FF2B5EF4-FFF2-40B4-BE49-F238E27FC236}">
                    <a16:creationId xmlns:a16="http://schemas.microsoft.com/office/drawing/2014/main" id="{7883E7CD-483C-4A30-9DB1-6F69CA13A0DB}"/>
                  </a:ext>
                </a:extLst>
              </p:cNvPr>
              <p:cNvGrpSpPr/>
              <p:nvPr/>
            </p:nvGrpSpPr>
            <p:grpSpPr>
              <a:xfrm>
                <a:off x="9456448" y="4123848"/>
                <a:ext cx="607166" cy="607166"/>
                <a:chOff x="1696453" y="3374785"/>
                <a:chExt cx="607166" cy="607166"/>
              </a:xfrm>
            </p:grpSpPr>
            <p:sp>
              <p:nvSpPr>
                <p:cNvPr id="27" name="íšḷídé">
                  <a:extLst>
                    <a:ext uri="{FF2B5EF4-FFF2-40B4-BE49-F238E27FC236}">
                      <a16:creationId xmlns:a16="http://schemas.microsoft.com/office/drawing/2014/main" id="{1F2BFD1E-C1BA-4238-BF86-8F1E4CBB9236}"/>
                    </a:ext>
                  </a:extLst>
                </p:cNvPr>
                <p:cNvSpPr/>
                <p:nvPr/>
              </p:nvSpPr>
              <p:spPr>
                <a:xfrm>
                  <a:off x="1696453" y="3374785"/>
                  <a:ext cx="607166" cy="60716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8" name="išḻîḋè">
                  <a:extLst>
                    <a:ext uri="{FF2B5EF4-FFF2-40B4-BE49-F238E27FC236}">
                      <a16:creationId xmlns:a16="http://schemas.microsoft.com/office/drawing/2014/main" id="{59778F5A-554F-4A2D-8785-8CCE1262285A}"/>
                    </a:ext>
                  </a:extLst>
                </p:cNvPr>
                <p:cNvSpPr/>
                <p:nvPr/>
              </p:nvSpPr>
              <p:spPr>
                <a:xfrm>
                  <a:off x="1802614" y="3488444"/>
                  <a:ext cx="394845" cy="379849"/>
                </a:xfrm>
                <a:custGeom>
                  <a:avLst/>
                  <a:gdLst>
                    <a:gd name="connsiteX0" fmla="*/ 195114 w 608814"/>
                    <a:gd name="connsiteY0" fmla="*/ 351627 h 585693"/>
                    <a:gd name="connsiteX1" fmla="*/ 258290 w 608814"/>
                    <a:gd name="connsiteY1" fmla="*/ 351627 h 585693"/>
                    <a:gd name="connsiteX2" fmla="*/ 282731 w 608814"/>
                    <a:gd name="connsiteY2" fmla="*/ 376018 h 585693"/>
                    <a:gd name="connsiteX3" fmla="*/ 282731 w 608814"/>
                    <a:gd name="connsiteY3" fmla="*/ 561210 h 585693"/>
                    <a:gd name="connsiteX4" fmla="*/ 258290 w 608814"/>
                    <a:gd name="connsiteY4" fmla="*/ 585693 h 585693"/>
                    <a:gd name="connsiteX5" fmla="*/ 195114 w 608814"/>
                    <a:gd name="connsiteY5" fmla="*/ 585693 h 585693"/>
                    <a:gd name="connsiteX6" fmla="*/ 170673 w 608814"/>
                    <a:gd name="connsiteY6" fmla="*/ 561210 h 585693"/>
                    <a:gd name="connsiteX7" fmla="*/ 170673 w 608814"/>
                    <a:gd name="connsiteY7" fmla="*/ 376018 h 585693"/>
                    <a:gd name="connsiteX8" fmla="*/ 195114 w 608814"/>
                    <a:gd name="connsiteY8" fmla="*/ 351627 h 585693"/>
                    <a:gd name="connsiteX9" fmla="*/ 358100 w 608814"/>
                    <a:gd name="connsiteY9" fmla="*/ 249872 h 585693"/>
                    <a:gd name="connsiteX10" fmla="*/ 421316 w 608814"/>
                    <a:gd name="connsiteY10" fmla="*/ 249872 h 585693"/>
                    <a:gd name="connsiteX11" fmla="*/ 445737 w 608814"/>
                    <a:gd name="connsiteY11" fmla="*/ 274267 h 585693"/>
                    <a:gd name="connsiteX12" fmla="*/ 445737 w 608814"/>
                    <a:gd name="connsiteY12" fmla="*/ 561206 h 585693"/>
                    <a:gd name="connsiteX13" fmla="*/ 421316 w 608814"/>
                    <a:gd name="connsiteY13" fmla="*/ 585693 h 585693"/>
                    <a:gd name="connsiteX14" fmla="*/ 358100 w 608814"/>
                    <a:gd name="connsiteY14" fmla="*/ 585693 h 585693"/>
                    <a:gd name="connsiteX15" fmla="*/ 333679 w 608814"/>
                    <a:gd name="connsiteY15" fmla="*/ 561206 h 585693"/>
                    <a:gd name="connsiteX16" fmla="*/ 333679 w 608814"/>
                    <a:gd name="connsiteY16" fmla="*/ 274267 h 585693"/>
                    <a:gd name="connsiteX17" fmla="*/ 358100 w 608814"/>
                    <a:gd name="connsiteY17" fmla="*/ 249872 h 585693"/>
                    <a:gd name="connsiteX18" fmla="*/ 140260 w 608814"/>
                    <a:gd name="connsiteY18" fmla="*/ 224680 h 585693"/>
                    <a:gd name="connsiteX19" fmla="*/ 191844 w 608814"/>
                    <a:gd name="connsiteY19" fmla="*/ 276122 h 585693"/>
                    <a:gd name="connsiteX20" fmla="*/ 140260 w 608814"/>
                    <a:gd name="connsiteY20" fmla="*/ 327564 h 585693"/>
                    <a:gd name="connsiteX21" fmla="*/ 88676 w 608814"/>
                    <a:gd name="connsiteY21" fmla="*/ 276122 h 585693"/>
                    <a:gd name="connsiteX22" fmla="*/ 140260 w 608814"/>
                    <a:gd name="connsiteY22" fmla="*/ 224680 h 585693"/>
                    <a:gd name="connsiteX23" fmla="*/ 521177 w 608814"/>
                    <a:gd name="connsiteY23" fmla="*/ 148117 h 585693"/>
                    <a:gd name="connsiteX24" fmla="*/ 584301 w 608814"/>
                    <a:gd name="connsiteY24" fmla="*/ 148117 h 585693"/>
                    <a:gd name="connsiteX25" fmla="*/ 608814 w 608814"/>
                    <a:gd name="connsiteY25" fmla="*/ 172601 h 585693"/>
                    <a:gd name="connsiteX26" fmla="*/ 608814 w 608814"/>
                    <a:gd name="connsiteY26" fmla="*/ 561209 h 585693"/>
                    <a:gd name="connsiteX27" fmla="*/ 584301 w 608814"/>
                    <a:gd name="connsiteY27" fmla="*/ 585693 h 585693"/>
                    <a:gd name="connsiteX28" fmla="*/ 521177 w 608814"/>
                    <a:gd name="connsiteY28" fmla="*/ 585693 h 585693"/>
                    <a:gd name="connsiteX29" fmla="*/ 496756 w 608814"/>
                    <a:gd name="connsiteY29" fmla="*/ 561209 h 585693"/>
                    <a:gd name="connsiteX30" fmla="*/ 496756 w 608814"/>
                    <a:gd name="connsiteY30" fmla="*/ 172601 h 585693"/>
                    <a:gd name="connsiteX31" fmla="*/ 521177 w 608814"/>
                    <a:gd name="connsiteY31" fmla="*/ 148117 h 585693"/>
                    <a:gd name="connsiteX32" fmla="*/ 116229 w 608814"/>
                    <a:gd name="connsiteY32" fmla="*/ 131322 h 585693"/>
                    <a:gd name="connsiteX33" fmla="*/ 164246 w 608814"/>
                    <a:gd name="connsiteY33" fmla="*/ 131322 h 585693"/>
                    <a:gd name="connsiteX34" fmla="*/ 184061 w 608814"/>
                    <a:gd name="connsiteY34" fmla="*/ 151113 h 585693"/>
                    <a:gd name="connsiteX35" fmla="*/ 184061 w 608814"/>
                    <a:gd name="connsiteY35" fmla="*/ 171457 h 585693"/>
                    <a:gd name="connsiteX36" fmla="*/ 208669 w 608814"/>
                    <a:gd name="connsiteY36" fmla="*/ 186094 h 585693"/>
                    <a:gd name="connsiteX37" fmla="*/ 226641 w 608814"/>
                    <a:gd name="connsiteY37" fmla="*/ 175692 h 585693"/>
                    <a:gd name="connsiteX38" fmla="*/ 253737 w 608814"/>
                    <a:gd name="connsiteY38" fmla="*/ 182964 h 585693"/>
                    <a:gd name="connsiteX39" fmla="*/ 277792 w 608814"/>
                    <a:gd name="connsiteY39" fmla="*/ 224572 h 585693"/>
                    <a:gd name="connsiteX40" fmla="*/ 279727 w 608814"/>
                    <a:gd name="connsiteY40" fmla="*/ 239577 h 585693"/>
                    <a:gd name="connsiteX41" fmla="*/ 270511 w 608814"/>
                    <a:gd name="connsiteY41" fmla="*/ 251544 h 585693"/>
                    <a:gd name="connsiteX42" fmla="*/ 252355 w 608814"/>
                    <a:gd name="connsiteY42" fmla="*/ 262038 h 585693"/>
                    <a:gd name="connsiteX43" fmla="*/ 253829 w 608814"/>
                    <a:gd name="connsiteY43" fmla="*/ 276122 h 585693"/>
                    <a:gd name="connsiteX44" fmla="*/ 252355 w 608814"/>
                    <a:gd name="connsiteY44" fmla="*/ 290206 h 585693"/>
                    <a:gd name="connsiteX45" fmla="*/ 270511 w 608814"/>
                    <a:gd name="connsiteY45" fmla="*/ 300700 h 585693"/>
                    <a:gd name="connsiteX46" fmla="*/ 278714 w 608814"/>
                    <a:gd name="connsiteY46" fmla="*/ 325094 h 585693"/>
                    <a:gd name="connsiteX47" fmla="*/ 258253 w 608814"/>
                    <a:gd name="connsiteY47" fmla="*/ 321136 h 585693"/>
                    <a:gd name="connsiteX48" fmla="*/ 195858 w 608814"/>
                    <a:gd name="connsiteY48" fmla="*/ 321136 h 585693"/>
                    <a:gd name="connsiteX49" fmla="*/ 212171 w 608814"/>
                    <a:gd name="connsiteY49" fmla="*/ 276122 h 585693"/>
                    <a:gd name="connsiteX50" fmla="*/ 140191 w 608814"/>
                    <a:gd name="connsiteY50" fmla="*/ 204320 h 585693"/>
                    <a:gd name="connsiteX51" fmla="*/ 68304 w 608814"/>
                    <a:gd name="connsiteY51" fmla="*/ 276122 h 585693"/>
                    <a:gd name="connsiteX52" fmla="*/ 140191 w 608814"/>
                    <a:gd name="connsiteY52" fmla="*/ 348016 h 585693"/>
                    <a:gd name="connsiteX53" fmla="*/ 148486 w 608814"/>
                    <a:gd name="connsiteY53" fmla="*/ 347095 h 585693"/>
                    <a:gd name="connsiteX54" fmla="*/ 140099 w 608814"/>
                    <a:gd name="connsiteY54" fmla="*/ 376000 h 585693"/>
                    <a:gd name="connsiteX55" fmla="*/ 140099 w 608814"/>
                    <a:gd name="connsiteY55" fmla="*/ 420922 h 585693"/>
                    <a:gd name="connsiteX56" fmla="*/ 116229 w 608814"/>
                    <a:gd name="connsiteY56" fmla="*/ 420922 h 585693"/>
                    <a:gd name="connsiteX57" fmla="*/ 96413 w 608814"/>
                    <a:gd name="connsiteY57" fmla="*/ 401131 h 585693"/>
                    <a:gd name="connsiteX58" fmla="*/ 96413 w 608814"/>
                    <a:gd name="connsiteY58" fmla="*/ 380787 h 585693"/>
                    <a:gd name="connsiteX59" fmla="*/ 71806 w 608814"/>
                    <a:gd name="connsiteY59" fmla="*/ 366150 h 585693"/>
                    <a:gd name="connsiteX60" fmla="*/ 53742 w 608814"/>
                    <a:gd name="connsiteY60" fmla="*/ 376552 h 585693"/>
                    <a:gd name="connsiteX61" fmla="*/ 38719 w 608814"/>
                    <a:gd name="connsiteY61" fmla="*/ 378577 h 585693"/>
                    <a:gd name="connsiteX62" fmla="*/ 26738 w 608814"/>
                    <a:gd name="connsiteY62" fmla="*/ 369372 h 585693"/>
                    <a:gd name="connsiteX63" fmla="*/ 2683 w 608814"/>
                    <a:gd name="connsiteY63" fmla="*/ 327764 h 585693"/>
                    <a:gd name="connsiteX64" fmla="*/ 9872 w 608814"/>
                    <a:gd name="connsiteY64" fmla="*/ 300700 h 585693"/>
                    <a:gd name="connsiteX65" fmla="*/ 28120 w 608814"/>
                    <a:gd name="connsiteY65" fmla="*/ 290206 h 585693"/>
                    <a:gd name="connsiteX66" fmla="*/ 26645 w 608814"/>
                    <a:gd name="connsiteY66" fmla="*/ 276122 h 585693"/>
                    <a:gd name="connsiteX67" fmla="*/ 28120 w 608814"/>
                    <a:gd name="connsiteY67" fmla="*/ 262038 h 585693"/>
                    <a:gd name="connsiteX68" fmla="*/ 9872 w 608814"/>
                    <a:gd name="connsiteY68" fmla="*/ 251544 h 585693"/>
                    <a:gd name="connsiteX69" fmla="*/ 2683 w 608814"/>
                    <a:gd name="connsiteY69" fmla="*/ 224572 h 585693"/>
                    <a:gd name="connsiteX70" fmla="*/ 26738 w 608814"/>
                    <a:gd name="connsiteY70" fmla="*/ 182964 h 585693"/>
                    <a:gd name="connsiteX71" fmla="*/ 38719 w 608814"/>
                    <a:gd name="connsiteY71" fmla="*/ 173759 h 585693"/>
                    <a:gd name="connsiteX72" fmla="*/ 53742 w 608814"/>
                    <a:gd name="connsiteY72" fmla="*/ 175692 h 585693"/>
                    <a:gd name="connsiteX73" fmla="*/ 71806 w 608814"/>
                    <a:gd name="connsiteY73" fmla="*/ 186094 h 585693"/>
                    <a:gd name="connsiteX74" fmla="*/ 96413 w 608814"/>
                    <a:gd name="connsiteY74" fmla="*/ 171457 h 585693"/>
                    <a:gd name="connsiteX75" fmla="*/ 96413 w 608814"/>
                    <a:gd name="connsiteY75" fmla="*/ 151113 h 585693"/>
                    <a:gd name="connsiteX76" fmla="*/ 116229 w 608814"/>
                    <a:gd name="connsiteY76" fmla="*/ 131322 h 585693"/>
                    <a:gd name="connsiteX77" fmla="*/ 445756 w 608814"/>
                    <a:gd name="connsiteY77" fmla="*/ 83476 h 585693"/>
                    <a:gd name="connsiteX78" fmla="*/ 414140 w 608814"/>
                    <a:gd name="connsiteY78" fmla="*/ 115044 h 585693"/>
                    <a:gd name="connsiteX79" fmla="*/ 445756 w 608814"/>
                    <a:gd name="connsiteY79" fmla="*/ 146520 h 585693"/>
                    <a:gd name="connsiteX80" fmla="*/ 477371 w 608814"/>
                    <a:gd name="connsiteY80" fmla="*/ 115044 h 585693"/>
                    <a:gd name="connsiteX81" fmla="*/ 445756 w 608814"/>
                    <a:gd name="connsiteY81" fmla="*/ 83476 h 585693"/>
                    <a:gd name="connsiteX82" fmla="*/ 426676 w 608814"/>
                    <a:gd name="connsiteY82" fmla="*/ 0 h 585693"/>
                    <a:gd name="connsiteX83" fmla="*/ 464835 w 608814"/>
                    <a:gd name="connsiteY83" fmla="*/ 0 h 585693"/>
                    <a:gd name="connsiteX84" fmla="*/ 480597 w 608814"/>
                    <a:gd name="connsiteY84" fmla="*/ 15738 h 585693"/>
                    <a:gd name="connsiteX85" fmla="*/ 480597 w 608814"/>
                    <a:gd name="connsiteY85" fmla="*/ 31936 h 585693"/>
                    <a:gd name="connsiteX86" fmla="*/ 500138 w 608814"/>
                    <a:gd name="connsiteY86" fmla="*/ 43533 h 585693"/>
                    <a:gd name="connsiteX87" fmla="*/ 514425 w 608814"/>
                    <a:gd name="connsiteY87" fmla="*/ 35249 h 585693"/>
                    <a:gd name="connsiteX88" fmla="*/ 535901 w 608814"/>
                    <a:gd name="connsiteY88" fmla="*/ 40956 h 585693"/>
                    <a:gd name="connsiteX89" fmla="*/ 554981 w 608814"/>
                    <a:gd name="connsiteY89" fmla="*/ 73996 h 585693"/>
                    <a:gd name="connsiteX90" fmla="*/ 556640 w 608814"/>
                    <a:gd name="connsiteY90" fmla="*/ 85961 h 585693"/>
                    <a:gd name="connsiteX91" fmla="*/ 549266 w 608814"/>
                    <a:gd name="connsiteY91" fmla="*/ 95440 h 585693"/>
                    <a:gd name="connsiteX92" fmla="*/ 534887 w 608814"/>
                    <a:gd name="connsiteY92" fmla="*/ 103815 h 585693"/>
                    <a:gd name="connsiteX93" fmla="*/ 535993 w 608814"/>
                    <a:gd name="connsiteY93" fmla="*/ 115044 h 585693"/>
                    <a:gd name="connsiteX94" fmla="*/ 535717 w 608814"/>
                    <a:gd name="connsiteY94" fmla="*/ 117621 h 585693"/>
                    <a:gd name="connsiteX95" fmla="*/ 521153 w 608814"/>
                    <a:gd name="connsiteY95" fmla="*/ 117621 h 585693"/>
                    <a:gd name="connsiteX96" fmla="*/ 466126 w 608814"/>
                    <a:gd name="connsiteY96" fmla="*/ 172565 h 585693"/>
                    <a:gd name="connsiteX97" fmla="*/ 466126 w 608814"/>
                    <a:gd name="connsiteY97" fmla="*/ 229719 h 585693"/>
                    <a:gd name="connsiteX98" fmla="*/ 466126 w 608814"/>
                    <a:gd name="connsiteY98" fmla="*/ 242604 h 585693"/>
                    <a:gd name="connsiteX99" fmla="*/ 453590 w 608814"/>
                    <a:gd name="connsiteY99" fmla="*/ 229995 h 585693"/>
                    <a:gd name="connsiteX100" fmla="*/ 421330 w 608814"/>
                    <a:gd name="connsiteY100" fmla="*/ 219319 h 585693"/>
                    <a:gd name="connsiteX101" fmla="*/ 411928 w 608814"/>
                    <a:gd name="connsiteY101" fmla="*/ 219319 h 585693"/>
                    <a:gd name="connsiteX102" fmla="*/ 410914 w 608814"/>
                    <a:gd name="connsiteY102" fmla="*/ 214257 h 585693"/>
                    <a:gd name="connsiteX103" fmla="*/ 410914 w 608814"/>
                    <a:gd name="connsiteY103" fmla="*/ 198059 h 585693"/>
                    <a:gd name="connsiteX104" fmla="*/ 391373 w 608814"/>
                    <a:gd name="connsiteY104" fmla="*/ 186463 h 585693"/>
                    <a:gd name="connsiteX105" fmla="*/ 377086 w 608814"/>
                    <a:gd name="connsiteY105" fmla="*/ 194746 h 585693"/>
                    <a:gd name="connsiteX106" fmla="*/ 365104 w 608814"/>
                    <a:gd name="connsiteY106" fmla="*/ 196310 h 585693"/>
                    <a:gd name="connsiteX107" fmla="*/ 355610 w 608814"/>
                    <a:gd name="connsiteY107" fmla="*/ 189040 h 585693"/>
                    <a:gd name="connsiteX108" fmla="*/ 336530 w 608814"/>
                    <a:gd name="connsiteY108" fmla="*/ 155999 h 585693"/>
                    <a:gd name="connsiteX109" fmla="*/ 342245 w 608814"/>
                    <a:gd name="connsiteY109" fmla="*/ 134463 h 585693"/>
                    <a:gd name="connsiteX110" fmla="*/ 356716 w 608814"/>
                    <a:gd name="connsiteY110" fmla="*/ 126180 h 585693"/>
                    <a:gd name="connsiteX111" fmla="*/ 355518 w 608814"/>
                    <a:gd name="connsiteY111" fmla="*/ 115044 h 585693"/>
                    <a:gd name="connsiteX112" fmla="*/ 356716 w 608814"/>
                    <a:gd name="connsiteY112" fmla="*/ 103815 h 585693"/>
                    <a:gd name="connsiteX113" fmla="*/ 342245 w 608814"/>
                    <a:gd name="connsiteY113" fmla="*/ 95440 h 585693"/>
                    <a:gd name="connsiteX114" fmla="*/ 336530 w 608814"/>
                    <a:gd name="connsiteY114" fmla="*/ 73996 h 585693"/>
                    <a:gd name="connsiteX115" fmla="*/ 355610 w 608814"/>
                    <a:gd name="connsiteY115" fmla="*/ 40956 h 585693"/>
                    <a:gd name="connsiteX116" fmla="*/ 365104 w 608814"/>
                    <a:gd name="connsiteY116" fmla="*/ 33685 h 585693"/>
                    <a:gd name="connsiteX117" fmla="*/ 377086 w 608814"/>
                    <a:gd name="connsiteY117" fmla="*/ 35249 h 585693"/>
                    <a:gd name="connsiteX118" fmla="*/ 391373 w 608814"/>
                    <a:gd name="connsiteY118" fmla="*/ 43533 h 585693"/>
                    <a:gd name="connsiteX119" fmla="*/ 410914 w 608814"/>
                    <a:gd name="connsiteY119" fmla="*/ 31936 h 585693"/>
                    <a:gd name="connsiteX120" fmla="*/ 410914 w 608814"/>
                    <a:gd name="connsiteY120" fmla="*/ 15738 h 585693"/>
                    <a:gd name="connsiteX121" fmla="*/ 426676 w 608814"/>
                    <a:gd name="connsiteY121" fmla="*/ 0 h 585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</a:cxnLst>
                  <a:rect l="l" t="t" r="r" b="b"/>
                  <a:pathLst>
                    <a:path w="608814" h="585693">
                      <a:moveTo>
                        <a:pt x="195114" y="351627"/>
                      </a:moveTo>
                      <a:lnTo>
                        <a:pt x="258290" y="351627"/>
                      </a:lnTo>
                      <a:cubicBezTo>
                        <a:pt x="271848" y="351627"/>
                        <a:pt x="282731" y="362580"/>
                        <a:pt x="282731" y="376018"/>
                      </a:cubicBezTo>
                      <a:lnTo>
                        <a:pt x="282731" y="561210"/>
                      </a:lnTo>
                      <a:cubicBezTo>
                        <a:pt x="282731" y="574740"/>
                        <a:pt x="271848" y="585693"/>
                        <a:pt x="258290" y="585693"/>
                      </a:cubicBezTo>
                      <a:lnTo>
                        <a:pt x="195114" y="585693"/>
                      </a:lnTo>
                      <a:cubicBezTo>
                        <a:pt x="181556" y="585693"/>
                        <a:pt x="170673" y="574740"/>
                        <a:pt x="170673" y="561210"/>
                      </a:cubicBezTo>
                      <a:lnTo>
                        <a:pt x="170673" y="376018"/>
                      </a:lnTo>
                      <a:cubicBezTo>
                        <a:pt x="170673" y="362580"/>
                        <a:pt x="181556" y="351627"/>
                        <a:pt x="195114" y="351627"/>
                      </a:cubicBezTo>
                      <a:close/>
                      <a:moveTo>
                        <a:pt x="358100" y="249872"/>
                      </a:moveTo>
                      <a:lnTo>
                        <a:pt x="421316" y="249872"/>
                      </a:lnTo>
                      <a:cubicBezTo>
                        <a:pt x="434771" y="249872"/>
                        <a:pt x="445737" y="260735"/>
                        <a:pt x="445737" y="274267"/>
                      </a:cubicBezTo>
                      <a:lnTo>
                        <a:pt x="445737" y="561206"/>
                      </a:lnTo>
                      <a:cubicBezTo>
                        <a:pt x="445737" y="574738"/>
                        <a:pt x="434771" y="585693"/>
                        <a:pt x="421316" y="585693"/>
                      </a:cubicBezTo>
                      <a:lnTo>
                        <a:pt x="358100" y="585693"/>
                      </a:lnTo>
                      <a:cubicBezTo>
                        <a:pt x="344645" y="585693"/>
                        <a:pt x="333679" y="574738"/>
                        <a:pt x="333679" y="561206"/>
                      </a:cubicBezTo>
                      <a:lnTo>
                        <a:pt x="333679" y="274267"/>
                      </a:lnTo>
                      <a:cubicBezTo>
                        <a:pt x="333679" y="260735"/>
                        <a:pt x="344645" y="249872"/>
                        <a:pt x="358100" y="249872"/>
                      </a:cubicBezTo>
                      <a:close/>
                      <a:moveTo>
                        <a:pt x="140260" y="224680"/>
                      </a:moveTo>
                      <a:cubicBezTo>
                        <a:pt x="168749" y="224680"/>
                        <a:pt x="191844" y="247711"/>
                        <a:pt x="191844" y="276122"/>
                      </a:cubicBezTo>
                      <a:cubicBezTo>
                        <a:pt x="191844" y="304533"/>
                        <a:pt x="168749" y="327564"/>
                        <a:pt x="140260" y="327564"/>
                      </a:cubicBezTo>
                      <a:cubicBezTo>
                        <a:pt x="111771" y="327564"/>
                        <a:pt x="88676" y="304533"/>
                        <a:pt x="88676" y="276122"/>
                      </a:cubicBezTo>
                      <a:cubicBezTo>
                        <a:pt x="88676" y="247711"/>
                        <a:pt x="111771" y="224680"/>
                        <a:pt x="140260" y="224680"/>
                      </a:cubicBezTo>
                      <a:close/>
                      <a:moveTo>
                        <a:pt x="521177" y="148117"/>
                      </a:moveTo>
                      <a:lnTo>
                        <a:pt x="584301" y="148117"/>
                      </a:lnTo>
                      <a:cubicBezTo>
                        <a:pt x="597848" y="148117"/>
                        <a:pt x="608814" y="159070"/>
                        <a:pt x="608814" y="172601"/>
                      </a:cubicBezTo>
                      <a:lnTo>
                        <a:pt x="608814" y="561209"/>
                      </a:lnTo>
                      <a:cubicBezTo>
                        <a:pt x="608814" y="574740"/>
                        <a:pt x="597848" y="585693"/>
                        <a:pt x="584301" y="585693"/>
                      </a:cubicBezTo>
                      <a:lnTo>
                        <a:pt x="521177" y="585693"/>
                      </a:lnTo>
                      <a:cubicBezTo>
                        <a:pt x="507722" y="585693"/>
                        <a:pt x="496756" y="574740"/>
                        <a:pt x="496756" y="561209"/>
                      </a:cubicBezTo>
                      <a:lnTo>
                        <a:pt x="496756" y="172601"/>
                      </a:lnTo>
                      <a:cubicBezTo>
                        <a:pt x="496756" y="159070"/>
                        <a:pt x="507722" y="148117"/>
                        <a:pt x="521177" y="148117"/>
                      </a:cubicBezTo>
                      <a:close/>
                      <a:moveTo>
                        <a:pt x="116229" y="131322"/>
                      </a:moveTo>
                      <a:lnTo>
                        <a:pt x="164246" y="131322"/>
                      </a:lnTo>
                      <a:cubicBezTo>
                        <a:pt x="175214" y="131322"/>
                        <a:pt x="184061" y="140159"/>
                        <a:pt x="184061" y="151113"/>
                      </a:cubicBezTo>
                      <a:lnTo>
                        <a:pt x="184061" y="171457"/>
                      </a:lnTo>
                      <a:cubicBezTo>
                        <a:pt x="193001" y="175231"/>
                        <a:pt x="201019" y="180386"/>
                        <a:pt x="208669" y="186094"/>
                      </a:cubicBezTo>
                      <a:lnTo>
                        <a:pt x="226641" y="175692"/>
                      </a:lnTo>
                      <a:cubicBezTo>
                        <a:pt x="236134" y="170261"/>
                        <a:pt x="248300" y="173482"/>
                        <a:pt x="253737" y="182964"/>
                      </a:cubicBezTo>
                      <a:lnTo>
                        <a:pt x="277792" y="224572"/>
                      </a:lnTo>
                      <a:cubicBezTo>
                        <a:pt x="280465" y="229083"/>
                        <a:pt x="281110" y="234514"/>
                        <a:pt x="279727" y="239577"/>
                      </a:cubicBezTo>
                      <a:cubicBezTo>
                        <a:pt x="278437" y="244640"/>
                        <a:pt x="275119" y="248966"/>
                        <a:pt x="270511" y="251544"/>
                      </a:cubicBezTo>
                      <a:lnTo>
                        <a:pt x="252355" y="262038"/>
                      </a:lnTo>
                      <a:cubicBezTo>
                        <a:pt x="253000" y="266733"/>
                        <a:pt x="253829" y="271335"/>
                        <a:pt x="253829" y="276122"/>
                      </a:cubicBezTo>
                      <a:cubicBezTo>
                        <a:pt x="253829" y="281001"/>
                        <a:pt x="253000" y="285604"/>
                        <a:pt x="252355" y="290206"/>
                      </a:cubicBezTo>
                      <a:lnTo>
                        <a:pt x="270511" y="300700"/>
                      </a:lnTo>
                      <a:cubicBezTo>
                        <a:pt x="279174" y="305671"/>
                        <a:pt x="282308" y="316165"/>
                        <a:pt x="278714" y="325094"/>
                      </a:cubicBezTo>
                      <a:cubicBezTo>
                        <a:pt x="272354" y="322609"/>
                        <a:pt x="265442" y="321136"/>
                        <a:pt x="258253" y="321136"/>
                      </a:cubicBezTo>
                      <a:lnTo>
                        <a:pt x="195858" y="321136"/>
                      </a:lnTo>
                      <a:cubicBezTo>
                        <a:pt x="205904" y="308709"/>
                        <a:pt x="212171" y="293244"/>
                        <a:pt x="212171" y="276122"/>
                      </a:cubicBezTo>
                      <a:cubicBezTo>
                        <a:pt x="212171" y="236539"/>
                        <a:pt x="179914" y="204320"/>
                        <a:pt x="140191" y="204320"/>
                      </a:cubicBezTo>
                      <a:cubicBezTo>
                        <a:pt x="100561" y="204320"/>
                        <a:pt x="68304" y="236539"/>
                        <a:pt x="68304" y="276122"/>
                      </a:cubicBezTo>
                      <a:cubicBezTo>
                        <a:pt x="68304" y="315797"/>
                        <a:pt x="100561" y="348016"/>
                        <a:pt x="140191" y="348016"/>
                      </a:cubicBezTo>
                      <a:cubicBezTo>
                        <a:pt x="143048" y="348016"/>
                        <a:pt x="145721" y="347463"/>
                        <a:pt x="148486" y="347095"/>
                      </a:cubicBezTo>
                      <a:cubicBezTo>
                        <a:pt x="143233" y="355564"/>
                        <a:pt x="140099" y="365414"/>
                        <a:pt x="140099" y="376000"/>
                      </a:cubicBezTo>
                      <a:lnTo>
                        <a:pt x="140099" y="420922"/>
                      </a:lnTo>
                      <a:lnTo>
                        <a:pt x="116229" y="420922"/>
                      </a:lnTo>
                      <a:cubicBezTo>
                        <a:pt x="105261" y="420922"/>
                        <a:pt x="96413" y="412085"/>
                        <a:pt x="96413" y="401131"/>
                      </a:cubicBezTo>
                      <a:lnTo>
                        <a:pt x="96413" y="380787"/>
                      </a:lnTo>
                      <a:cubicBezTo>
                        <a:pt x="87474" y="377013"/>
                        <a:pt x="79455" y="371950"/>
                        <a:pt x="71806" y="366150"/>
                      </a:cubicBezTo>
                      <a:lnTo>
                        <a:pt x="53742" y="376552"/>
                      </a:lnTo>
                      <a:cubicBezTo>
                        <a:pt x="49226" y="379222"/>
                        <a:pt x="43788" y="379866"/>
                        <a:pt x="38719" y="378577"/>
                      </a:cubicBezTo>
                      <a:cubicBezTo>
                        <a:pt x="33650" y="377197"/>
                        <a:pt x="29318" y="373883"/>
                        <a:pt x="26738" y="369372"/>
                      </a:cubicBezTo>
                      <a:lnTo>
                        <a:pt x="2683" y="327764"/>
                      </a:lnTo>
                      <a:cubicBezTo>
                        <a:pt x="-2847" y="318282"/>
                        <a:pt x="471" y="306131"/>
                        <a:pt x="9872" y="300700"/>
                      </a:cubicBezTo>
                      <a:lnTo>
                        <a:pt x="28120" y="290206"/>
                      </a:lnTo>
                      <a:cubicBezTo>
                        <a:pt x="27475" y="285604"/>
                        <a:pt x="26645" y="281001"/>
                        <a:pt x="26645" y="276122"/>
                      </a:cubicBezTo>
                      <a:cubicBezTo>
                        <a:pt x="26645" y="271335"/>
                        <a:pt x="27475" y="266733"/>
                        <a:pt x="28120" y="262038"/>
                      </a:cubicBezTo>
                      <a:lnTo>
                        <a:pt x="9872" y="251544"/>
                      </a:lnTo>
                      <a:cubicBezTo>
                        <a:pt x="471" y="246113"/>
                        <a:pt x="-2847" y="233962"/>
                        <a:pt x="2683" y="224572"/>
                      </a:cubicBezTo>
                      <a:lnTo>
                        <a:pt x="26738" y="182964"/>
                      </a:lnTo>
                      <a:cubicBezTo>
                        <a:pt x="29318" y="178361"/>
                        <a:pt x="33650" y="175139"/>
                        <a:pt x="38719" y="173759"/>
                      </a:cubicBezTo>
                      <a:cubicBezTo>
                        <a:pt x="43788" y="172378"/>
                        <a:pt x="49226" y="173114"/>
                        <a:pt x="53742" y="175692"/>
                      </a:cubicBezTo>
                      <a:lnTo>
                        <a:pt x="71806" y="186094"/>
                      </a:lnTo>
                      <a:cubicBezTo>
                        <a:pt x="79455" y="180386"/>
                        <a:pt x="87474" y="175231"/>
                        <a:pt x="96413" y="171457"/>
                      </a:cubicBezTo>
                      <a:lnTo>
                        <a:pt x="96413" y="151113"/>
                      </a:lnTo>
                      <a:cubicBezTo>
                        <a:pt x="96413" y="140159"/>
                        <a:pt x="105261" y="131322"/>
                        <a:pt x="116229" y="131322"/>
                      </a:cubicBezTo>
                      <a:close/>
                      <a:moveTo>
                        <a:pt x="445756" y="83476"/>
                      </a:moveTo>
                      <a:cubicBezTo>
                        <a:pt x="428335" y="83476"/>
                        <a:pt x="414140" y="97557"/>
                        <a:pt x="414140" y="115044"/>
                      </a:cubicBezTo>
                      <a:cubicBezTo>
                        <a:pt x="414140" y="132438"/>
                        <a:pt x="428335" y="146520"/>
                        <a:pt x="445756" y="146520"/>
                      </a:cubicBezTo>
                      <a:cubicBezTo>
                        <a:pt x="463176" y="146520"/>
                        <a:pt x="477371" y="132438"/>
                        <a:pt x="477371" y="115044"/>
                      </a:cubicBezTo>
                      <a:cubicBezTo>
                        <a:pt x="477371" y="97557"/>
                        <a:pt x="463176" y="83476"/>
                        <a:pt x="445756" y="83476"/>
                      </a:cubicBezTo>
                      <a:close/>
                      <a:moveTo>
                        <a:pt x="426676" y="0"/>
                      </a:moveTo>
                      <a:lnTo>
                        <a:pt x="464835" y="0"/>
                      </a:lnTo>
                      <a:cubicBezTo>
                        <a:pt x="473500" y="0"/>
                        <a:pt x="480597" y="7087"/>
                        <a:pt x="480597" y="15738"/>
                      </a:cubicBezTo>
                      <a:lnTo>
                        <a:pt x="480597" y="31936"/>
                      </a:lnTo>
                      <a:cubicBezTo>
                        <a:pt x="487694" y="34881"/>
                        <a:pt x="494054" y="38931"/>
                        <a:pt x="500138" y="43533"/>
                      </a:cubicBezTo>
                      <a:lnTo>
                        <a:pt x="514425" y="35249"/>
                      </a:lnTo>
                      <a:cubicBezTo>
                        <a:pt x="521983" y="30924"/>
                        <a:pt x="531569" y="33501"/>
                        <a:pt x="535901" y="40956"/>
                      </a:cubicBezTo>
                      <a:lnTo>
                        <a:pt x="554981" y="73996"/>
                      </a:lnTo>
                      <a:cubicBezTo>
                        <a:pt x="557101" y="77585"/>
                        <a:pt x="557654" y="81911"/>
                        <a:pt x="556640" y="85961"/>
                      </a:cubicBezTo>
                      <a:cubicBezTo>
                        <a:pt x="555534" y="89918"/>
                        <a:pt x="552861" y="93415"/>
                        <a:pt x="549266" y="95440"/>
                      </a:cubicBezTo>
                      <a:lnTo>
                        <a:pt x="534887" y="103815"/>
                      </a:lnTo>
                      <a:cubicBezTo>
                        <a:pt x="535348" y="107497"/>
                        <a:pt x="535993" y="111178"/>
                        <a:pt x="535993" y="115044"/>
                      </a:cubicBezTo>
                      <a:cubicBezTo>
                        <a:pt x="535993" y="115872"/>
                        <a:pt x="535809" y="116700"/>
                        <a:pt x="535717" y="117621"/>
                      </a:cubicBezTo>
                      <a:lnTo>
                        <a:pt x="521153" y="117621"/>
                      </a:lnTo>
                      <a:cubicBezTo>
                        <a:pt x="490828" y="117621"/>
                        <a:pt x="466126" y="142286"/>
                        <a:pt x="466126" y="172565"/>
                      </a:cubicBezTo>
                      <a:lnTo>
                        <a:pt x="466126" y="229719"/>
                      </a:lnTo>
                      <a:lnTo>
                        <a:pt x="466126" y="242604"/>
                      </a:lnTo>
                      <a:cubicBezTo>
                        <a:pt x="462715" y="237726"/>
                        <a:pt x="458383" y="233493"/>
                        <a:pt x="453590" y="229995"/>
                      </a:cubicBezTo>
                      <a:cubicBezTo>
                        <a:pt x="444465" y="223369"/>
                        <a:pt x="433404" y="219319"/>
                        <a:pt x="421330" y="219319"/>
                      </a:cubicBezTo>
                      <a:lnTo>
                        <a:pt x="411928" y="219319"/>
                      </a:lnTo>
                      <a:cubicBezTo>
                        <a:pt x="411375" y="217755"/>
                        <a:pt x="410914" y="216098"/>
                        <a:pt x="410914" y="214257"/>
                      </a:cubicBezTo>
                      <a:lnTo>
                        <a:pt x="410914" y="198059"/>
                      </a:lnTo>
                      <a:cubicBezTo>
                        <a:pt x="403817" y="195114"/>
                        <a:pt x="397457" y="191064"/>
                        <a:pt x="391373" y="186463"/>
                      </a:cubicBezTo>
                      <a:lnTo>
                        <a:pt x="377086" y="194746"/>
                      </a:lnTo>
                      <a:cubicBezTo>
                        <a:pt x="373492" y="196863"/>
                        <a:pt x="369160" y="197415"/>
                        <a:pt x="365104" y="196310"/>
                      </a:cubicBezTo>
                      <a:cubicBezTo>
                        <a:pt x="361140" y="195206"/>
                        <a:pt x="357638" y="192629"/>
                        <a:pt x="355610" y="189040"/>
                      </a:cubicBezTo>
                      <a:lnTo>
                        <a:pt x="336530" y="155999"/>
                      </a:lnTo>
                      <a:cubicBezTo>
                        <a:pt x="332198" y="148452"/>
                        <a:pt x="334687" y="138881"/>
                        <a:pt x="342245" y="134463"/>
                      </a:cubicBezTo>
                      <a:lnTo>
                        <a:pt x="356716" y="126180"/>
                      </a:lnTo>
                      <a:cubicBezTo>
                        <a:pt x="356163" y="122498"/>
                        <a:pt x="355518" y="118817"/>
                        <a:pt x="355518" y="115044"/>
                      </a:cubicBezTo>
                      <a:cubicBezTo>
                        <a:pt x="355518" y="111178"/>
                        <a:pt x="356163" y="107497"/>
                        <a:pt x="356716" y="103815"/>
                      </a:cubicBezTo>
                      <a:lnTo>
                        <a:pt x="342245" y="95440"/>
                      </a:lnTo>
                      <a:cubicBezTo>
                        <a:pt x="334687" y="91115"/>
                        <a:pt x="332198" y="81543"/>
                        <a:pt x="336530" y="73996"/>
                      </a:cubicBezTo>
                      <a:lnTo>
                        <a:pt x="355610" y="40956"/>
                      </a:lnTo>
                      <a:cubicBezTo>
                        <a:pt x="357638" y="37366"/>
                        <a:pt x="361140" y="34789"/>
                        <a:pt x="365104" y="33685"/>
                      </a:cubicBezTo>
                      <a:cubicBezTo>
                        <a:pt x="369160" y="32580"/>
                        <a:pt x="373492" y="33133"/>
                        <a:pt x="377086" y="35249"/>
                      </a:cubicBezTo>
                      <a:lnTo>
                        <a:pt x="391373" y="43533"/>
                      </a:lnTo>
                      <a:cubicBezTo>
                        <a:pt x="397457" y="38931"/>
                        <a:pt x="403817" y="34881"/>
                        <a:pt x="410914" y="31936"/>
                      </a:cubicBezTo>
                      <a:lnTo>
                        <a:pt x="410914" y="15738"/>
                      </a:lnTo>
                      <a:cubicBezTo>
                        <a:pt x="410914" y="7087"/>
                        <a:pt x="418011" y="0"/>
                        <a:pt x="4266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sp>
            <p:nvSpPr>
              <p:cNvPr id="25" name="işḷíďê">
                <a:extLst>
                  <a:ext uri="{FF2B5EF4-FFF2-40B4-BE49-F238E27FC236}">
                    <a16:creationId xmlns:a16="http://schemas.microsoft.com/office/drawing/2014/main" id="{7BAA2FCC-350C-4FED-8E09-14B9E0D7BC2A}"/>
                  </a:ext>
                </a:extLst>
              </p:cNvPr>
              <p:cNvSpPr/>
              <p:nvPr/>
            </p:nvSpPr>
            <p:spPr bwMode="auto">
              <a:xfrm>
                <a:off x="8706000" y="5303389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点击此处更换文本</a:t>
                </a:r>
                <a:endParaRPr lang="en-US" altLang="zh-CN" sz="1100" dirty="0"/>
              </a:p>
            </p:txBody>
          </p:sp>
          <p:sp>
            <p:nvSpPr>
              <p:cNvPr id="26" name="ï$ḻîḑè">
                <a:extLst>
                  <a:ext uri="{FF2B5EF4-FFF2-40B4-BE49-F238E27FC236}">
                    <a16:creationId xmlns:a16="http://schemas.microsoft.com/office/drawing/2014/main" id="{9A4DD8E8-971B-48F4-81C7-55D34E9DE292}"/>
                  </a:ext>
                </a:extLst>
              </p:cNvPr>
              <p:cNvSpPr txBox="1"/>
              <p:nvPr/>
            </p:nvSpPr>
            <p:spPr bwMode="auto">
              <a:xfrm>
                <a:off x="8706000" y="4890509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/>
                  <a:t>输入标题</a:t>
                </a:r>
                <a:endParaRPr lang="en-US" altLang="zh-CN" sz="1800" b="1" dirty="0"/>
              </a:p>
            </p:txBody>
          </p:sp>
        </p:grpSp>
        <p:grpSp>
          <p:nvGrpSpPr>
            <p:cNvPr id="12" name="išľîḑè">
              <a:extLst>
                <a:ext uri="{FF2B5EF4-FFF2-40B4-BE49-F238E27FC236}">
                  <a16:creationId xmlns:a16="http://schemas.microsoft.com/office/drawing/2014/main" id="{E6F677BF-8F25-441B-9713-3FB5314FD815}"/>
                </a:ext>
              </a:extLst>
            </p:cNvPr>
            <p:cNvGrpSpPr/>
            <p:nvPr/>
          </p:nvGrpSpPr>
          <p:grpSpPr>
            <a:xfrm>
              <a:off x="5916000" y="4123848"/>
              <a:ext cx="2108063" cy="1736940"/>
              <a:chOff x="8706000" y="4123848"/>
              <a:chExt cx="2108063" cy="1736940"/>
            </a:xfrm>
          </p:grpSpPr>
          <p:grpSp>
            <p:nvGrpSpPr>
              <p:cNvPr id="19" name="ïṥliḑé">
                <a:extLst>
                  <a:ext uri="{FF2B5EF4-FFF2-40B4-BE49-F238E27FC236}">
                    <a16:creationId xmlns:a16="http://schemas.microsoft.com/office/drawing/2014/main" id="{A94BF34A-E15A-4DC6-8732-C1A46F5D4164}"/>
                  </a:ext>
                </a:extLst>
              </p:cNvPr>
              <p:cNvGrpSpPr/>
              <p:nvPr/>
            </p:nvGrpSpPr>
            <p:grpSpPr>
              <a:xfrm>
                <a:off x="9456448" y="4123848"/>
                <a:ext cx="607166" cy="607166"/>
                <a:chOff x="1696453" y="3374785"/>
                <a:chExt cx="607166" cy="607166"/>
              </a:xfrm>
            </p:grpSpPr>
            <p:sp>
              <p:nvSpPr>
                <p:cNvPr id="22" name="î$1ïḋê">
                  <a:extLst>
                    <a:ext uri="{FF2B5EF4-FFF2-40B4-BE49-F238E27FC236}">
                      <a16:creationId xmlns:a16="http://schemas.microsoft.com/office/drawing/2014/main" id="{149290EC-7B2F-42AE-B5EF-5B57D82C8526}"/>
                    </a:ext>
                  </a:extLst>
                </p:cNvPr>
                <p:cNvSpPr/>
                <p:nvPr/>
              </p:nvSpPr>
              <p:spPr>
                <a:xfrm>
                  <a:off x="1696453" y="3374785"/>
                  <a:ext cx="607166" cy="60716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iṥlíḑé">
                  <a:extLst>
                    <a:ext uri="{FF2B5EF4-FFF2-40B4-BE49-F238E27FC236}">
                      <a16:creationId xmlns:a16="http://schemas.microsoft.com/office/drawing/2014/main" id="{A9FF738D-439E-40E5-968A-54A7290BDDA9}"/>
                    </a:ext>
                  </a:extLst>
                </p:cNvPr>
                <p:cNvSpPr/>
                <p:nvPr/>
              </p:nvSpPr>
              <p:spPr>
                <a:xfrm>
                  <a:off x="1802614" y="3488444"/>
                  <a:ext cx="394845" cy="379849"/>
                </a:xfrm>
                <a:custGeom>
                  <a:avLst/>
                  <a:gdLst>
                    <a:gd name="connsiteX0" fmla="*/ 195114 w 608814"/>
                    <a:gd name="connsiteY0" fmla="*/ 351627 h 585693"/>
                    <a:gd name="connsiteX1" fmla="*/ 258290 w 608814"/>
                    <a:gd name="connsiteY1" fmla="*/ 351627 h 585693"/>
                    <a:gd name="connsiteX2" fmla="*/ 282731 w 608814"/>
                    <a:gd name="connsiteY2" fmla="*/ 376018 h 585693"/>
                    <a:gd name="connsiteX3" fmla="*/ 282731 w 608814"/>
                    <a:gd name="connsiteY3" fmla="*/ 561210 h 585693"/>
                    <a:gd name="connsiteX4" fmla="*/ 258290 w 608814"/>
                    <a:gd name="connsiteY4" fmla="*/ 585693 h 585693"/>
                    <a:gd name="connsiteX5" fmla="*/ 195114 w 608814"/>
                    <a:gd name="connsiteY5" fmla="*/ 585693 h 585693"/>
                    <a:gd name="connsiteX6" fmla="*/ 170673 w 608814"/>
                    <a:gd name="connsiteY6" fmla="*/ 561210 h 585693"/>
                    <a:gd name="connsiteX7" fmla="*/ 170673 w 608814"/>
                    <a:gd name="connsiteY7" fmla="*/ 376018 h 585693"/>
                    <a:gd name="connsiteX8" fmla="*/ 195114 w 608814"/>
                    <a:gd name="connsiteY8" fmla="*/ 351627 h 585693"/>
                    <a:gd name="connsiteX9" fmla="*/ 358100 w 608814"/>
                    <a:gd name="connsiteY9" fmla="*/ 249872 h 585693"/>
                    <a:gd name="connsiteX10" fmla="*/ 421316 w 608814"/>
                    <a:gd name="connsiteY10" fmla="*/ 249872 h 585693"/>
                    <a:gd name="connsiteX11" fmla="*/ 445737 w 608814"/>
                    <a:gd name="connsiteY11" fmla="*/ 274267 h 585693"/>
                    <a:gd name="connsiteX12" fmla="*/ 445737 w 608814"/>
                    <a:gd name="connsiteY12" fmla="*/ 561206 h 585693"/>
                    <a:gd name="connsiteX13" fmla="*/ 421316 w 608814"/>
                    <a:gd name="connsiteY13" fmla="*/ 585693 h 585693"/>
                    <a:gd name="connsiteX14" fmla="*/ 358100 w 608814"/>
                    <a:gd name="connsiteY14" fmla="*/ 585693 h 585693"/>
                    <a:gd name="connsiteX15" fmla="*/ 333679 w 608814"/>
                    <a:gd name="connsiteY15" fmla="*/ 561206 h 585693"/>
                    <a:gd name="connsiteX16" fmla="*/ 333679 w 608814"/>
                    <a:gd name="connsiteY16" fmla="*/ 274267 h 585693"/>
                    <a:gd name="connsiteX17" fmla="*/ 358100 w 608814"/>
                    <a:gd name="connsiteY17" fmla="*/ 249872 h 585693"/>
                    <a:gd name="connsiteX18" fmla="*/ 140260 w 608814"/>
                    <a:gd name="connsiteY18" fmla="*/ 224680 h 585693"/>
                    <a:gd name="connsiteX19" fmla="*/ 191844 w 608814"/>
                    <a:gd name="connsiteY19" fmla="*/ 276122 h 585693"/>
                    <a:gd name="connsiteX20" fmla="*/ 140260 w 608814"/>
                    <a:gd name="connsiteY20" fmla="*/ 327564 h 585693"/>
                    <a:gd name="connsiteX21" fmla="*/ 88676 w 608814"/>
                    <a:gd name="connsiteY21" fmla="*/ 276122 h 585693"/>
                    <a:gd name="connsiteX22" fmla="*/ 140260 w 608814"/>
                    <a:gd name="connsiteY22" fmla="*/ 224680 h 585693"/>
                    <a:gd name="connsiteX23" fmla="*/ 521177 w 608814"/>
                    <a:gd name="connsiteY23" fmla="*/ 148117 h 585693"/>
                    <a:gd name="connsiteX24" fmla="*/ 584301 w 608814"/>
                    <a:gd name="connsiteY24" fmla="*/ 148117 h 585693"/>
                    <a:gd name="connsiteX25" fmla="*/ 608814 w 608814"/>
                    <a:gd name="connsiteY25" fmla="*/ 172601 h 585693"/>
                    <a:gd name="connsiteX26" fmla="*/ 608814 w 608814"/>
                    <a:gd name="connsiteY26" fmla="*/ 561209 h 585693"/>
                    <a:gd name="connsiteX27" fmla="*/ 584301 w 608814"/>
                    <a:gd name="connsiteY27" fmla="*/ 585693 h 585693"/>
                    <a:gd name="connsiteX28" fmla="*/ 521177 w 608814"/>
                    <a:gd name="connsiteY28" fmla="*/ 585693 h 585693"/>
                    <a:gd name="connsiteX29" fmla="*/ 496756 w 608814"/>
                    <a:gd name="connsiteY29" fmla="*/ 561209 h 585693"/>
                    <a:gd name="connsiteX30" fmla="*/ 496756 w 608814"/>
                    <a:gd name="connsiteY30" fmla="*/ 172601 h 585693"/>
                    <a:gd name="connsiteX31" fmla="*/ 521177 w 608814"/>
                    <a:gd name="connsiteY31" fmla="*/ 148117 h 585693"/>
                    <a:gd name="connsiteX32" fmla="*/ 116229 w 608814"/>
                    <a:gd name="connsiteY32" fmla="*/ 131322 h 585693"/>
                    <a:gd name="connsiteX33" fmla="*/ 164246 w 608814"/>
                    <a:gd name="connsiteY33" fmla="*/ 131322 h 585693"/>
                    <a:gd name="connsiteX34" fmla="*/ 184061 w 608814"/>
                    <a:gd name="connsiteY34" fmla="*/ 151113 h 585693"/>
                    <a:gd name="connsiteX35" fmla="*/ 184061 w 608814"/>
                    <a:gd name="connsiteY35" fmla="*/ 171457 h 585693"/>
                    <a:gd name="connsiteX36" fmla="*/ 208669 w 608814"/>
                    <a:gd name="connsiteY36" fmla="*/ 186094 h 585693"/>
                    <a:gd name="connsiteX37" fmla="*/ 226641 w 608814"/>
                    <a:gd name="connsiteY37" fmla="*/ 175692 h 585693"/>
                    <a:gd name="connsiteX38" fmla="*/ 253737 w 608814"/>
                    <a:gd name="connsiteY38" fmla="*/ 182964 h 585693"/>
                    <a:gd name="connsiteX39" fmla="*/ 277792 w 608814"/>
                    <a:gd name="connsiteY39" fmla="*/ 224572 h 585693"/>
                    <a:gd name="connsiteX40" fmla="*/ 279727 w 608814"/>
                    <a:gd name="connsiteY40" fmla="*/ 239577 h 585693"/>
                    <a:gd name="connsiteX41" fmla="*/ 270511 w 608814"/>
                    <a:gd name="connsiteY41" fmla="*/ 251544 h 585693"/>
                    <a:gd name="connsiteX42" fmla="*/ 252355 w 608814"/>
                    <a:gd name="connsiteY42" fmla="*/ 262038 h 585693"/>
                    <a:gd name="connsiteX43" fmla="*/ 253829 w 608814"/>
                    <a:gd name="connsiteY43" fmla="*/ 276122 h 585693"/>
                    <a:gd name="connsiteX44" fmla="*/ 252355 w 608814"/>
                    <a:gd name="connsiteY44" fmla="*/ 290206 h 585693"/>
                    <a:gd name="connsiteX45" fmla="*/ 270511 w 608814"/>
                    <a:gd name="connsiteY45" fmla="*/ 300700 h 585693"/>
                    <a:gd name="connsiteX46" fmla="*/ 278714 w 608814"/>
                    <a:gd name="connsiteY46" fmla="*/ 325094 h 585693"/>
                    <a:gd name="connsiteX47" fmla="*/ 258253 w 608814"/>
                    <a:gd name="connsiteY47" fmla="*/ 321136 h 585693"/>
                    <a:gd name="connsiteX48" fmla="*/ 195858 w 608814"/>
                    <a:gd name="connsiteY48" fmla="*/ 321136 h 585693"/>
                    <a:gd name="connsiteX49" fmla="*/ 212171 w 608814"/>
                    <a:gd name="connsiteY49" fmla="*/ 276122 h 585693"/>
                    <a:gd name="connsiteX50" fmla="*/ 140191 w 608814"/>
                    <a:gd name="connsiteY50" fmla="*/ 204320 h 585693"/>
                    <a:gd name="connsiteX51" fmla="*/ 68304 w 608814"/>
                    <a:gd name="connsiteY51" fmla="*/ 276122 h 585693"/>
                    <a:gd name="connsiteX52" fmla="*/ 140191 w 608814"/>
                    <a:gd name="connsiteY52" fmla="*/ 348016 h 585693"/>
                    <a:gd name="connsiteX53" fmla="*/ 148486 w 608814"/>
                    <a:gd name="connsiteY53" fmla="*/ 347095 h 585693"/>
                    <a:gd name="connsiteX54" fmla="*/ 140099 w 608814"/>
                    <a:gd name="connsiteY54" fmla="*/ 376000 h 585693"/>
                    <a:gd name="connsiteX55" fmla="*/ 140099 w 608814"/>
                    <a:gd name="connsiteY55" fmla="*/ 420922 h 585693"/>
                    <a:gd name="connsiteX56" fmla="*/ 116229 w 608814"/>
                    <a:gd name="connsiteY56" fmla="*/ 420922 h 585693"/>
                    <a:gd name="connsiteX57" fmla="*/ 96413 w 608814"/>
                    <a:gd name="connsiteY57" fmla="*/ 401131 h 585693"/>
                    <a:gd name="connsiteX58" fmla="*/ 96413 w 608814"/>
                    <a:gd name="connsiteY58" fmla="*/ 380787 h 585693"/>
                    <a:gd name="connsiteX59" fmla="*/ 71806 w 608814"/>
                    <a:gd name="connsiteY59" fmla="*/ 366150 h 585693"/>
                    <a:gd name="connsiteX60" fmla="*/ 53742 w 608814"/>
                    <a:gd name="connsiteY60" fmla="*/ 376552 h 585693"/>
                    <a:gd name="connsiteX61" fmla="*/ 38719 w 608814"/>
                    <a:gd name="connsiteY61" fmla="*/ 378577 h 585693"/>
                    <a:gd name="connsiteX62" fmla="*/ 26738 w 608814"/>
                    <a:gd name="connsiteY62" fmla="*/ 369372 h 585693"/>
                    <a:gd name="connsiteX63" fmla="*/ 2683 w 608814"/>
                    <a:gd name="connsiteY63" fmla="*/ 327764 h 585693"/>
                    <a:gd name="connsiteX64" fmla="*/ 9872 w 608814"/>
                    <a:gd name="connsiteY64" fmla="*/ 300700 h 585693"/>
                    <a:gd name="connsiteX65" fmla="*/ 28120 w 608814"/>
                    <a:gd name="connsiteY65" fmla="*/ 290206 h 585693"/>
                    <a:gd name="connsiteX66" fmla="*/ 26645 w 608814"/>
                    <a:gd name="connsiteY66" fmla="*/ 276122 h 585693"/>
                    <a:gd name="connsiteX67" fmla="*/ 28120 w 608814"/>
                    <a:gd name="connsiteY67" fmla="*/ 262038 h 585693"/>
                    <a:gd name="connsiteX68" fmla="*/ 9872 w 608814"/>
                    <a:gd name="connsiteY68" fmla="*/ 251544 h 585693"/>
                    <a:gd name="connsiteX69" fmla="*/ 2683 w 608814"/>
                    <a:gd name="connsiteY69" fmla="*/ 224572 h 585693"/>
                    <a:gd name="connsiteX70" fmla="*/ 26738 w 608814"/>
                    <a:gd name="connsiteY70" fmla="*/ 182964 h 585693"/>
                    <a:gd name="connsiteX71" fmla="*/ 38719 w 608814"/>
                    <a:gd name="connsiteY71" fmla="*/ 173759 h 585693"/>
                    <a:gd name="connsiteX72" fmla="*/ 53742 w 608814"/>
                    <a:gd name="connsiteY72" fmla="*/ 175692 h 585693"/>
                    <a:gd name="connsiteX73" fmla="*/ 71806 w 608814"/>
                    <a:gd name="connsiteY73" fmla="*/ 186094 h 585693"/>
                    <a:gd name="connsiteX74" fmla="*/ 96413 w 608814"/>
                    <a:gd name="connsiteY74" fmla="*/ 171457 h 585693"/>
                    <a:gd name="connsiteX75" fmla="*/ 96413 w 608814"/>
                    <a:gd name="connsiteY75" fmla="*/ 151113 h 585693"/>
                    <a:gd name="connsiteX76" fmla="*/ 116229 w 608814"/>
                    <a:gd name="connsiteY76" fmla="*/ 131322 h 585693"/>
                    <a:gd name="connsiteX77" fmla="*/ 445756 w 608814"/>
                    <a:gd name="connsiteY77" fmla="*/ 83476 h 585693"/>
                    <a:gd name="connsiteX78" fmla="*/ 414140 w 608814"/>
                    <a:gd name="connsiteY78" fmla="*/ 115044 h 585693"/>
                    <a:gd name="connsiteX79" fmla="*/ 445756 w 608814"/>
                    <a:gd name="connsiteY79" fmla="*/ 146520 h 585693"/>
                    <a:gd name="connsiteX80" fmla="*/ 477371 w 608814"/>
                    <a:gd name="connsiteY80" fmla="*/ 115044 h 585693"/>
                    <a:gd name="connsiteX81" fmla="*/ 445756 w 608814"/>
                    <a:gd name="connsiteY81" fmla="*/ 83476 h 585693"/>
                    <a:gd name="connsiteX82" fmla="*/ 426676 w 608814"/>
                    <a:gd name="connsiteY82" fmla="*/ 0 h 585693"/>
                    <a:gd name="connsiteX83" fmla="*/ 464835 w 608814"/>
                    <a:gd name="connsiteY83" fmla="*/ 0 h 585693"/>
                    <a:gd name="connsiteX84" fmla="*/ 480597 w 608814"/>
                    <a:gd name="connsiteY84" fmla="*/ 15738 h 585693"/>
                    <a:gd name="connsiteX85" fmla="*/ 480597 w 608814"/>
                    <a:gd name="connsiteY85" fmla="*/ 31936 h 585693"/>
                    <a:gd name="connsiteX86" fmla="*/ 500138 w 608814"/>
                    <a:gd name="connsiteY86" fmla="*/ 43533 h 585693"/>
                    <a:gd name="connsiteX87" fmla="*/ 514425 w 608814"/>
                    <a:gd name="connsiteY87" fmla="*/ 35249 h 585693"/>
                    <a:gd name="connsiteX88" fmla="*/ 535901 w 608814"/>
                    <a:gd name="connsiteY88" fmla="*/ 40956 h 585693"/>
                    <a:gd name="connsiteX89" fmla="*/ 554981 w 608814"/>
                    <a:gd name="connsiteY89" fmla="*/ 73996 h 585693"/>
                    <a:gd name="connsiteX90" fmla="*/ 556640 w 608814"/>
                    <a:gd name="connsiteY90" fmla="*/ 85961 h 585693"/>
                    <a:gd name="connsiteX91" fmla="*/ 549266 w 608814"/>
                    <a:gd name="connsiteY91" fmla="*/ 95440 h 585693"/>
                    <a:gd name="connsiteX92" fmla="*/ 534887 w 608814"/>
                    <a:gd name="connsiteY92" fmla="*/ 103815 h 585693"/>
                    <a:gd name="connsiteX93" fmla="*/ 535993 w 608814"/>
                    <a:gd name="connsiteY93" fmla="*/ 115044 h 585693"/>
                    <a:gd name="connsiteX94" fmla="*/ 535717 w 608814"/>
                    <a:gd name="connsiteY94" fmla="*/ 117621 h 585693"/>
                    <a:gd name="connsiteX95" fmla="*/ 521153 w 608814"/>
                    <a:gd name="connsiteY95" fmla="*/ 117621 h 585693"/>
                    <a:gd name="connsiteX96" fmla="*/ 466126 w 608814"/>
                    <a:gd name="connsiteY96" fmla="*/ 172565 h 585693"/>
                    <a:gd name="connsiteX97" fmla="*/ 466126 w 608814"/>
                    <a:gd name="connsiteY97" fmla="*/ 229719 h 585693"/>
                    <a:gd name="connsiteX98" fmla="*/ 466126 w 608814"/>
                    <a:gd name="connsiteY98" fmla="*/ 242604 h 585693"/>
                    <a:gd name="connsiteX99" fmla="*/ 453590 w 608814"/>
                    <a:gd name="connsiteY99" fmla="*/ 229995 h 585693"/>
                    <a:gd name="connsiteX100" fmla="*/ 421330 w 608814"/>
                    <a:gd name="connsiteY100" fmla="*/ 219319 h 585693"/>
                    <a:gd name="connsiteX101" fmla="*/ 411928 w 608814"/>
                    <a:gd name="connsiteY101" fmla="*/ 219319 h 585693"/>
                    <a:gd name="connsiteX102" fmla="*/ 410914 w 608814"/>
                    <a:gd name="connsiteY102" fmla="*/ 214257 h 585693"/>
                    <a:gd name="connsiteX103" fmla="*/ 410914 w 608814"/>
                    <a:gd name="connsiteY103" fmla="*/ 198059 h 585693"/>
                    <a:gd name="connsiteX104" fmla="*/ 391373 w 608814"/>
                    <a:gd name="connsiteY104" fmla="*/ 186463 h 585693"/>
                    <a:gd name="connsiteX105" fmla="*/ 377086 w 608814"/>
                    <a:gd name="connsiteY105" fmla="*/ 194746 h 585693"/>
                    <a:gd name="connsiteX106" fmla="*/ 365104 w 608814"/>
                    <a:gd name="connsiteY106" fmla="*/ 196310 h 585693"/>
                    <a:gd name="connsiteX107" fmla="*/ 355610 w 608814"/>
                    <a:gd name="connsiteY107" fmla="*/ 189040 h 585693"/>
                    <a:gd name="connsiteX108" fmla="*/ 336530 w 608814"/>
                    <a:gd name="connsiteY108" fmla="*/ 155999 h 585693"/>
                    <a:gd name="connsiteX109" fmla="*/ 342245 w 608814"/>
                    <a:gd name="connsiteY109" fmla="*/ 134463 h 585693"/>
                    <a:gd name="connsiteX110" fmla="*/ 356716 w 608814"/>
                    <a:gd name="connsiteY110" fmla="*/ 126180 h 585693"/>
                    <a:gd name="connsiteX111" fmla="*/ 355518 w 608814"/>
                    <a:gd name="connsiteY111" fmla="*/ 115044 h 585693"/>
                    <a:gd name="connsiteX112" fmla="*/ 356716 w 608814"/>
                    <a:gd name="connsiteY112" fmla="*/ 103815 h 585693"/>
                    <a:gd name="connsiteX113" fmla="*/ 342245 w 608814"/>
                    <a:gd name="connsiteY113" fmla="*/ 95440 h 585693"/>
                    <a:gd name="connsiteX114" fmla="*/ 336530 w 608814"/>
                    <a:gd name="connsiteY114" fmla="*/ 73996 h 585693"/>
                    <a:gd name="connsiteX115" fmla="*/ 355610 w 608814"/>
                    <a:gd name="connsiteY115" fmla="*/ 40956 h 585693"/>
                    <a:gd name="connsiteX116" fmla="*/ 365104 w 608814"/>
                    <a:gd name="connsiteY116" fmla="*/ 33685 h 585693"/>
                    <a:gd name="connsiteX117" fmla="*/ 377086 w 608814"/>
                    <a:gd name="connsiteY117" fmla="*/ 35249 h 585693"/>
                    <a:gd name="connsiteX118" fmla="*/ 391373 w 608814"/>
                    <a:gd name="connsiteY118" fmla="*/ 43533 h 585693"/>
                    <a:gd name="connsiteX119" fmla="*/ 410914 w 608814"/>
                    <a:gd name="connsiteY119" fmla="*/ 31936 h 585693"/>
                    <a:gd name="connsiteX120" fmla="*/ 410914 w 608814"/>
                    <a:gd name="connsiteY120" fmla="*/ 15738 h 585693"/>
                    <a:gd name="connsiteX121" fmla="*/ 426676 w 608814"/>
                    <a:gd name="connsiteY121" fmla="*/ 0 h 585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</a:cxnLst>
                  <a:rect l="l" t="t" r="r" b="b"/>
                  <a:pathLst>
                    <a:path w="608814" h="585693">
                      <a:moveTo>
                        <a:pt x="195114" y="351627"/>
                      </a:moveTo>
                      <a:lnTo>
                        <a:pt x="258290" y="351627"/>
                      </a:lnTo>
                      <a:cubicBezTo>
                        <a:pt x="271848" y="351627"/>
                        <a:pt x="282731" y="362580"/>
                        <a:pt x="282731" y="376018"/>
                      </a:cubicBezTo>
                      <a:lnTo>
                        <a:pt x="282731" y="561210"/>
                      </a:lnTo>
                      <a:cubicBezTo>
                        <a:pt x="282731" y="574740"/>
                        <a:pt x="271848" y="585693"/>
                        <a:pt x="258290" y="585693"/>
                      </a:cubicBezTo>
                      <a:lnTo>
                        <a:pt x="195114" y="585693"/>
                      </a:lnTo>
                      <a:cubicBezTo>
                        <a:pt x="181556" y="585693"/>
                        <a:pt x="170673" y="574740"/>
                        <a:pt x="170673" y="561210"/>
                      </a:cubicBezTo>
                      <a:lnTo>
                        <a:pt x="170673" y="376018"/>
                      </a:lnTo>
                      <a:cubicBezTo>
                        <a:pt x="170673" y="362580"/>
                        <a:pt x="181556" y="351627"/>
                        <a:pt x="195114" y="351627"/>
                      </a:cubicBezTo>
                      <a:close/>
                      <a:moveTo>
                        <a:pt x="358100" y="249872"/>
                      </a:moveTo>
                      <a:lnTo>
                        <a:pt x="421316" y="249872"/>
                      </a:lnTo>
                      <a:cubicBezTo>
                        <a:pt x="434771" y="249872"/>
                        <a:pt x="445737" y="260735"/>
                        <a:pt x="445737" y="274267"/>
                      </a:cubicBezTo>
                      <a:lnTo>
                        <a:pt x="445737" y="561206"/>
                      </a:lnTo>
                      <a:cubicBezTo>
                        <a:pt x="445737" y="574738"/>
                        <a:pt x="434771" y="585693"/>
                        <a:pt x="421316" y="585693"/>
                      </a:cubicBezTo>
                      <a:lnTo>
                        <a:pt x="358100" y="585693"/>
                      </a:lnTo>
                      <a:cubicBezTo>
                        <a:pt x="344645" y="585693"/>
                        <a:pt x="333679" y="574738"/>
                        <a:pt x="333679" y="561206"/>
                      </a:cubicBezTo>
                      <a:lnTo>
                        <a:pt x="333679" y="274267"/>
                      </a:lnTo>
                      <a:cubicBezTo>
                        <a:pt x="333679" y="260735"/>
                        <a:pt x="344645" y="249872"/>
                        <a:pt x="358100" y="249872"/>
                      </a:cubicBezTo>
                      <a:close/>
                      <a:moveTo>
                        <a:pt x="140260" y="224680"/>
                      </a:moveTo>
                      <a:cubicBezTo>
                        <a:pt x="168749" y="224680"/>
                        <a:pt x="191844" y="247711"/>
                        <a:pt x="191844" y="276122"/>
                      </a:cubicBezTo>
                      <a:cubicBezTo>
                        <a:pt x="191844" y="304533"/>
                        <a:pt x="168749" y="327564"/>
                        <a:pt x="140260" y="327564"/>
                      </a:cubicBezTo>
                      <a:cubicBezTo>
                        <a:pt x="111771" y="327564"/>
                        <a:pt x="88676" y="304533"/>
                        <a:pt x="88676" y="276122"/>
                      </a:cubicBezTo>
                      <a:cubicBezTo>
                        <a:pt x="88676" y="247711"/>
                        <a:pt x="111771" y="224680"/>
                        <a:pt x="140260" y="224680"/>
                      </a:cubicBezTo>
                      <a:close/>
                      <a:moveTo>
                        <a:pt x="521177" y="148117"/>
                      </a:moveTo>
                      <a:lnTo>
                        <a:pt x="584301" y="148117"/>
                      </a:lnTo>
                      <a:cubicBezTo>
                        <a:pt x="597848" y="148117"/>
                        <a:pt x="608814" y="159070"/>
                        <a:pt x="608814" y="172601"/>
                      </a:cubicBezTo>
                      <a:lnTo>
                        <a:pt x="608814" y="561209"/>
                      </a:lnTo>
                      <a:cubicBezTo>
                        <a:pt x="608814" y="574740"/>
                        <a:pt x="597848" y="585693"/>
                        <a:pt x="584301" y="585693"/>
                      </a:cubicBezTo>
                      <a:lnTo>
                        <a:pt x="521177" y="585693"/>
                      </a:lnTo>
                      <a:cubicBezTo>
                        <a:pt x="507722" y="585693"/>
                        <a:pt x="496756" y="574740"/>
                        <a:pt x="496756" y="561209"/>
                      </a:cubicBezTo>
                      <a:lnTo>
                        <a:pt x="496756" y="172601"/>
                      </a:lnTo>
                      <a:cubicBezTo>
                        <a:pt x="496756" y="159070"/>
                        <a:pt x="507722" y="148117"/>
                        <a:pt x="521177" y="148117"/>
                      </a:cubicBezTo>
                      <a:close/>
                      <a:moveTo>
                        <a:pt x="116229" y="131322"/>
                      </a:moveTo>
                      <a:lnTo>
                        <a:pt x="164246" y="131322"/>
                      </a:lnTo>
                      <a:cubicBezTo>
                        <a:pt x="175214" y="131322"/>
                        <a:pt x="184061" y="140159"/>
                        <a:pt x="184061" y="151113"/>
                      </a:cubicBezTo>
                      <a:lnTo>
                        <a:pt x="184061" y="171457"/>
                      </a:lnTo>
                      <a:cubicBezTo>
                        <a:pt x="193001" y="175231"/>
                        <a:pt x="201019" y="180386"/>
                        <a:pt x="208669" y="186094"/>
                      </a:cubicBezTo>
                      <a:lnTo>
                        <a:pt x="226641" y="175692"/>
                      </a:lnTo>
                      <a:cubicBezTo>
                        <a:pt x="236134" y="170261"/>
                        <a:pt x="248300" y="173482"/>
                        <a:pt x="253737" y="182964"/>
                      </a:cubicBezTo>
                      <a:lnTo>
                        <a:pt x="277792" y="224572"/>
                      </a:lnTo>
                      <a:cubicBezTo>
                        <a:pt x="280465" y="229083"/>
                        <a:pt x="281110" y="234514"/>
                        <a:pt x="279727" y="239577"/>
                      </a:cubicBezTo>
                      <a:cubicBezTo>
                        <a:pt x="278437" y="244640"/>
                        <a:pt x="275119" y="248966"/>
                        <a:pt x="270511" y="251544"/>
                      </a:cubicBezTo>
                      <a:lnTo>
                        <a:pt x="252355" y="262038"/>
                      </a:lnTo>
                      <a:cubicBezTo>
                        <a:pt x="253000" y="266733"/>
                        <a:pt x="253829" y="271335"/>
                        <a:pt x="253829" y="276122"/>
                      </a:cubicBezTo>
                      <a:cubicBezTo>
                        <a:pt x="253829" y="281001"/>
                        <a:pt x="253000" y="285604"/>
                        <a:pt x="252355" y="290206"/>
                      </a:cubicBezTo>
                      <a:lnTo>
                        <a:pt x="270511" y="300700"/>
                      </a:lnTo>
                      <a:cubicBezTo>
                        <a:pt x="279174" y="305671"/>
                        <a:pt x="282308" y="316165"/>
                        <a:pt x="278714" y="325094"/>
                      </a:cubicBezTo>
                      <a:cubicBezTo>
                        <a:pt x="272354" y="322609"/>
                        <a:pt x="265442" y="321136"/>
                        <a:pt x="258253" y="321136"/>
                      </a:cubicBezTo>
                      <a:lnTo>
                        <a:pt x="195858" y="321136"/>
                      </a:lnTo>
                      <a:cubicBezTo>
                        <a:pt x="205904" y="308709"/>
                        <a:pt x="212171" y="293244"/>
                        <a:pt x="212171" y="276122"/>
                      </a:cubicBezTo>
                      <a:cubicBezTo>
                        <a:pt x="212171" y="236539"/>
                        <a:pt x="179914" y="204320"/>
                        <a:pt x="140191" y="204320"/>
                      </a:cubicBezTo>
                      <a:cubicBezTo>
                        <a:pt x="100561" y="204320"/>
                        <a:pt x="68304" y="236539"/>
                        <a:pt x="68304" y="276122"/>
                      </a:cubicBezTo>
                      <a:cubicBezTo>
                        <a:pt x="68304" y="315797"/>
                        <a:pt x="100561" y="348016"/>
                        <a:pt x="140191" y="348016"/>
                      </a:cubicBezTo>
                      <a:cubicBezTo>
                        <a:pt x="143048" y="348016"/>
                        <a:pt x="145721" y="347463"/>
                        <a:pt x="148486" y="347095"/>
                      </a:cubicBezTo>
                      <a:cubicBezTo>
                        <a:pt x="143233" y="355564"/>
                        <a:pt x="140099" y="365414"/>
                        <a:pt x="140099" y="376000"/>
                      </a:cubicBezTo>
                      <a:lnTo>
                        <a:pt x="140099" y="420922"/>
                      </a:lnTo>
                      <a:lnTo>
                        <a:pt x="116229" y="420922"/>
                      </a:lnTo>
                      <a:cubicBezTo>
                        <a:pt x="105261" y="420922"/>
                        <a:pt x="96413" y="412085"/>
                        <a:pt x="96413" y="401131"/>
                      </a:cubicBezTo>
                      <a:lnTo>
                        <a:pt x="96413" y="380787"/>
                      </a:lnTo>
                      <a:cubicBezTo>
                        <a:pt x="87474" y="377013"/>
                        <a:pt x="79455" y="371950"/>
                        <a:pt x="71806" y="366150"/>
                      </a:cubicBezTo>
                      <a:lnTo>
                        <a:pt x="53742" y="376552"/>
                      </a:lnTo>
                      <a:cubicBezTo>
                        <a:pt x="49226" y="379222"/>
                        <a:pt x="43788" y="379866"/>
                        <a:pt x="38719" y="378577"/>
                      </a:cubicBezTo>
                      <a:cubicBezTo>
                        <a:pt x="33650" y="377197"/>
                        <a:pt x="29318" y="373883"/>
                        <a:pt x="26738" y="369372"/>
                      </a:cubicBezTo>
                      <a:lnTo>
                        <a:pt x="2683" y="327764"/>
                      </a:lnTo>
                      <a:cubicBezTo>
                        <a:pt x="-2847" y="318282"/>
                        <a:pt x="471" y="306131"/>
                        <a:pt x="9872" y="300700"/>
                      </a:cubicBezTo>
                      <a:lnTo>
                        <a:pt x="28120" y="290206"/>
                      </a:lnTo>
                      <a:cubicBezTo>
                        <a:pt x="27475" y="285604"/>
                        <a:pt x="26645" y="281001"/>
                        <a:pt x="26645" y="276122"/>
                      </a:cubicBezTo>
                      <a:cubicBezTo>
                        <a:pt x="26645" y="271335"/>
                        <a:pt x="27475" y="266733"/>
                        <a:pt x="28120" y="262038"/>
                      </a:cubicBezTo>
                      <a:lnTo>
                        <a:pt x="9872" y="251544"/>
                      </a:lnTo>
                      <a:cubicBezTo>
                        <a:pt x="471" y="246113"/>
                        <a:pt x="-2847" y="233962"/>
                        <a:pt x="2683" y="224572"/>
                      </a:cubicBezTo>
                      <a:lnTo>
                        <a:pt x="26738" y="182964"/>
                      </a:lnTo>
                      <a:cubicBezTo>
                        <a:pt x="29318" y="178361"/>
                        <a:pt x="33650" y="175139"/>
                        <a:pt x="38719" y="173759"/>
                      </a:cubicBezTo>
                      <a:cubicBezTo>
                        <a:pt x="43788" y="172378"/>
                        <a:pt x="49226" y="173114"/>
                        <a:pt x="53742" y="175692"/>
                      </a:cubicBezTo>
                      <a:lnTo>
                        <a:pt x="71806" y="186094"/>
                      </a:lnTo>
                      <a:cubicBezTo>
                        <a:pt x="79455" y="180386"/>
                        <a:pt x="87474" y="175231"/>
                        <a:pt x="96413" y="171457"/>
                      </a:cubicBezTo>
                      <a:lnTo>
                        <a:pt x="96413" y="151113"/>
                      </a:lnTo>
                      <a:cubicBezTo>
                        <a:pt x="96413" y="140159"/>
                        <a:pt x="105261" y="131322"/>
                        <a:pt x="116229" y="131322"/>
                      </a:cubicBezTo>
                      <a:close/>
                      <a:moveTo>
                        <a:pt x="445756" y="83476"/>
                      </a:moveTo>
                      <a:cubicBezTo>
                        <a:pt x="428335" y="83476"/>
                        <a:pt x="414140" y="97557"/>
                        <a:pt x="414140" y="115044"/>
                      </a:cubicBezTo>
                      <a:cubicBezTo>
                        <a:pt x="414140" y="132438"/>
                        <a:pt x="428335" y="146520"/>
                        <a:pt x="445756" y="146520"/>
                      </a:cubicBezTo>
                      <a:cubicBezTo>
                        <a:pt x="463176" y="146520"/>
                        <a:pt x="477371" y="132438"/>
                        <a:pt x="477371" y="115044"/>
                      </a:cubicBezTo>
                      <a:cubicBezTo>
                        <a:pt x="477371" y="97557"/>
                        <a:pt x="463176" y="83476"/>
                        <a:pt x="445756" y="83476"/>
                      </a:cubicBezTo>
                      <a:close/>
                      <a:moveTo>
                        <a:pt x="426676" y="0"/>
                      </a:moveTo>
                      <a:lnTo>
                        <a:pt x="464835" y="0"/>
                      </a:lnTo>
                      <a:cubicBezTo>
                        <a:pt x="473500" y="0"/>
                        <a:pt x="480597" y="7087"/>
                        <a:pt x="480597" y="15738"/>
                      </a:cubicBezTo>
                      <a:lnTo>
                        <a:pt x="480597" y="31936"/>
                      </a:lnTo>
                      <a:cubicBezTo>
                        <a:pt x="487694" y="34881"/>
                        <a:pt x="494054" y="38931"/>
                        <a:pt x="500138" y="43533"/>
                      </a:cubicBezTo>
                      <a:lnTo>
                        <a:pt x="514425" y="35249"/>
                      </a:lnTo>
                      <a:cubicBezTo>
                        <a:pt x="521983" y="30924"/>
                        <a:pt x="531569" y="33501"/>
                        <a:pt x="535901" y="40956"/>
                      </a:cubicBezTo>
                      <a:lnTo>
                        <a:pt x="554981" y="73996"/>
                      </a:lnTo>
                      <a:cubicBezTo>
                        <a:pt x="557101" y="77585"/>
                        <a:pt x="557654" y="81911"/>
                        <a:pt x="556640" y="85961"/>
                      </a:cubicBezTo>
                      <a:cubicBezTo>
                        <a:pt x="555534" y="89918"/>
                        <a:pt x="552861" y="93415"/>
                        <a:pt x="549266" y="95440"/>
                      </a:cubicBezTo>
                      <a:lnTo>
                        <a:pt x="534887" y="103815"/>
                      </a:lnTo>
                      <a:cubicBezTo>
                        <a:pt x="535348" y="107497"/>
                        <a:pt x="535993" y="111178"/>
                        <a:pt x="535993" y="115044"/>
                      </a:cubicBezTo>
                      <a:cubicBezTo>
                        <a:pt x="535993" y="115872"/>
                        <a:pt x="535809" y="116700"/>
                        <a:pt x="535717" y="117621"/>
                      </a:cubicBezTo>
                      <a:lnTo>
                        <a:pt x="521153" y="117621"/>
                      </a:lnTo>
                      <a:cubicBezTo>
                        <a:pt x="490828" y="117621"/>
                        <a:pt x="466126" y="142286"/>
                        <a:pt x="466126" y="172565"/>
                      </a:cubicBezTo>
                      <a:lnTo>
                        <a:pt x="466126" y="229719"/>
                      </a:lnTo>
                      <a:lnTo>
                        <a:pt x="466126" y="242604"/>
                      </a:lnTo>
                      <a:cubicBezTo>
                        <a:pt x="462715" y="237726"/>
                        <a:pt x="458383" y="233493"/>
                        <a:pt x="453590" y="229995"/>
                      </a:cubicBezTo>
                      <a:cubicBezTo>
                        <a:pt x="444465" y="223369"/>
                        <a:pt x="433404" y="219319"/>
                        <a:pt x="421330" y="219319"/>
                      </a:cubicBezTo>
                      <a:lnTo>
                        <a:pt x="411928" y="219319"/>
                      </a:lnTo>
                      <a:cubicBezTo>
                        <a:pt x="411375" y="217755"/>
                        <a:pt x="410914" y="216098"/>
                        <a:pt x="410914" y="214257"/>
                      </a:cubicBezTo>
                      <a:lnTo>
                        <a:pt x="410914" y="198059"/>
                      </a:lnTo>
                      <a:cubicBezTo>
                        <a:pt x="403817" y="195114"/>
                        <a:pt x="397457" y="191064"/>
                        <a:pt x="391373" y="186463"/>
                      </a:cubicBezTo>
                      <a:lnTo>
                        <a:pt x="377086" y="194746"/>
                      </a:lnTo>
                      <a:cubicBezTo>
                        <a:pt x="373492" y="196863"/>
                        <a:pt x="369160" y="197415"/>
                        <a:pt x="365104" y="196310"/>
                      </a:cubicBezTo>
                      <a:cubicBezTo>
                        <a:pt x="361140" y="195206"/>
                        <a:pt x="357638" y="192629"/>
                        <a:pt x="355610" y="189040"/>
                      </a:cubicBezTo>
                      <a:lnTo>
                        <a:pt x="336530" y="155999"/>
                      </a:lnTo>
                      <a:cubicBezTo>
                        <a:pt x="332198" y="148452"/>
                        <a:pt x="334687" y="138881"/>
                        <a:pt x="342245" y="134463"/>
                      </a:cubicBezTo>
                      <a:lnTo>
                        <a:pt x="356716" y="126180"/>
                      </a:lnTo>
                      <a:cubicBezTo>
                        <a:pt x="356163" y="122498"/>
                        <a:pt x="355518" y="118817"/>
                        <a:pt x="355518" y="115044"/>
                      </a:cubicBezTo>
                      <a:cubicBezTo>
                        <a:pt x="355518" y="111178"/>
                        <a:pt x="356163" y="107497"/>
                        <a:pt x="356716" y="103815"/>
                      </a:cubicBezTo>
                      <a:lnTo>
                        <a:pt x="342245" y="95440"/>
                      </a:lnTo>
                      <a:cubicBezTo>
                        <a:pt x="334687" y="91115"/>
                        <a:pt x="332198" y="81543"/>
                        <a:pt x="336530" y="73996"/>
                      </a:cubicBezTo>
                      <a:lnTo>
                        <a:pt x="355610" y="40956"/>
                      </a:lnTo>
                      <a:cubicBezTo>
                        <a:pt x="357638" y="37366"/>
                        <a:pt x="361140" y="34789"/>
                        <a:pt x="365104" y="33685"/>
                      </a:cubicBezTo>
                      <a:cubicBezTo>
                        <a:pt x="369160" y="32580"/>
                        <a:pt x="373492" y="33133"/>
                        <a:pt x="377086" y="35249"/>
                      </a:cubicBezTo>
                      <a:lnTo>
                        <a:pt x="391373" y="43533"/>
                      </a:lnTo>
                      <a:cubicBezTo>
                        <a:pt x="397457" y="38931"/>
                        <a:pt x="403817" y="34881"/>
                        <a:pt x="410914" y="31936"/>
                      </a:cubicBezTo>
                      <a:lnTo>
                        <a:pt x="410914" y="15738"/>
                      </a:lnTo>
                      <a:cubicBezTo>
                        <a:pt x="410914" y="7087"/>
                        <a:pt x="418011" y="0"/>
                        <a:pt x="4266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sp>
            <p:nvSpPr>
              <p:cNvPr id="20" name="ï$ḻîde">
                <a:extLst>
                  <a:ext uri="{FF2B5EF4-FFF2-40B4-BE49-F238E27FC236}">
                    <a16:creationId xmlns:a16="http://schemas.microsoft.com/office/drawing/2014/main" id="{A8683BC2-1B42-49C3-919F-B24AFF90C786}"/>
                  </a:ext>
                </a:extLst>
              </p:cNvPr>
              <p:cNvSpPr/>
              <p:nvPr/>
            </p:nvSpPr>
            <p:spPr bwMode="auto">
              <a:xfrm>
                <a:off x="8706000" y="5303389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点击此处更换文本</a:t>
                </a:r>
                <a:endParaRPr lang="en-US" altLang="zh-CN" sz="1100" dirty="0"/>
              </a:p>
            </p:txBody>
          </p:sp>
          <p:sp>
            <p:nvSpPr>
              <p:cNvPr id="21" name="iṩlîďè">
                <a:extLst>
                  <a:ext uri="{FF2B5EF4-FFF2-40B4-BE49-F238E27FC236}">
                    <a16:creationId xmlns:a16="http://schemas.microsoft.com/office/drawing/2014/main" id="{05C759B5-E961-4586-AC59-3426D07B4AF5}"/>
                  </a:ext>
                </a:extLst>
              </p:cNvPr>
              <p:cNvSpPr txBox="1"/>
              <p:nvPr/>
            </p:nvSpPr>
            <p:spPr bwMode="auto">
              <a:xfrm>
                <a:off x="8706000" y="4890509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/>
                  <a:t>输入标题</a:t>
                </a:r>
                <a:endParaRPr lang="en-US" altLang="zh-CN" sz="1800" b="1" dirty="0"/>
              </a:p>
            </p:txBody>
          </p:sp>
        </p:grpSp>
        <p:grpSp>
          <p:nvGrpSpPr>
            <p:cNvPr id="13" name="íŝļiḋe">
              <a:extLst>
                <a:ext uri="{FF2B5EF4-FFF2-40B4-BE49-F238E27FC236}">
                  <a16:creationId xmlns:a16="http://schemas.microsoft.com/office/drawing/2014/main" id="{9D0883B1-9707-4897-9E00-A9F22AF451E2}"/>
                </a:ext>
              </a:extLst>
            </p:cNvPr>
            <p:cNvGrpSpPr/>
            <p:nvPr/>
          </p:nvGrpSpPr>
          <p:grpSpPr>
            <a:xfrm>
              <a:off x="3126000" y="4123848"/>
              <a:ext cx="2108063" cy="1736940"/>
              <a:chOff x="8706000" y="4123848"/>
              <a:chExt cx="2108063" cy="1736940"/>
            </a:xfrm>
          </p:grpSpPr>
          <p:grpSp>
            <p:nvGrpSpPr>
              <p:cNvPr id="14" name="íSḷïḑê">
                <a:extLst>
                  <a:ext uri="{FF2B5EF4-FFF2-40B4-BE49-F238E27FC236}">
                    <a16:creationId xmlns:a16="http://schemas.microsoft.com/office/drawing/2014/main" id="{9811982C-C545-4562-95FF-919E11206518}"/>
                  </a:ext>
                </a:extLst>
              </p:cNvPr>
              <p:cNvGrpSpPr/>
              <p:nvPr/>
            </p:nvGrpSpPr>
            <p:grpSpPr>
              <a:xfrm>
                <a:off x="9456448" y="4123848"/>
                <a:ext cx="607166" cy="607166"/>
                <a:chOff x="1696453" y="3374785"/>
                <a:chExt cx="607166" cy="607166"/>
              </a:xfrm>
            </p:grpSpPr>
            <p:sp>
              <p:nvSpPr>
                <p:cNvPr id="17" name="îŝľíďé">
                  <a:extLst>
                    <a:ext uri="{FF2B5EF4-FFF2-40B4-BE49-F238E27FC236}">
                      <a16:creationId xmlns:a16="http://schemas.microsoft.com/office/drawing/2014/main" id="{511D0A31-4354-418D-BDE6-D2E41158320D}"/>
                    </a:ext>
                  </a:extLst>
                </p:cNvPr>
                <p:cNvSpPr/>
                <p:nvPr/>
              </p:nvSpPr>
              <p:spPr>
                <a:xfrm>
                  <a:off x="1696453" y="3374785"/>
                  <a:ext cx="607166" cy="60716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" name="iŝlîḑê">
                  <a:extLst>
                    <a:ext uri="{FF2B5EF4-FFF2-40B4-BE49-F238E27FC236}">
                      <a16:creationId xmlns:a16="http://schemas.microsoft.com/office/drawing/2014/main" id="{101299E9-E099-45B8-97E6-6AAECE1FFA72}"/>
                    </a:ext>
                  </a:extLst>
                </p:cNvPr>
                <p:cNvSpPr/>
                <p:nvPr/>
              </p:nvSpPr>
              <p:spPr>
                <a:xfrm>
                  <a:off x="1802614" y="3488444"/>
                  <a:ext cx="394845" cy="379849"/>
                </a:xfrm>
                <a:custGeom>
                  <a:avLst/>
                  <a:gdLst>
                    <a:gd name="connsiteX0" fmla="*/ 195114 w 608814"/>
                    <a:gd name="connsiteY0" fmla="*/ 351627 h 585693"/>
                    <a:gd name="connsiteX1" fmla="*/ 258290 w 608814"/>
                    <a:gd name="connsiteY1" fmla="*/ 351627 h 585693"/>
                    <a:gd name="connsiteX2" fmla="*/ 282731 w 608814"/>
                    <a:gd name="connsiteY2" fmla="*/ 376018 h 585693"/>
                    <a:gd name="connsiteX3" fmla="*/ 282731 w 608814"/>
                    <a:gd name="connsiteY3" fmla="*/ 561210 h 585693"/>
                    <a:gd name="connsiteX4" fmla="*/ 258290 w 608814"/>
                    <a:gd name="connsiteY4" fmla="*/ 585693 h 585693"/>
                    <a:gd name="connsiteX5" fmla="*/ 195114 w 608814"/>
                    <a:gd name="connsiteY5" fmla="*/ 585693 h 585693"/>
                    <a:gd name="connsiteX6" fmla="*/ 170673 w 608814"/>
                    <a:gd name="connsiteY6" fmla="*/ 561210 h 585693"/>
                    <a:gd name="connsiteX7" fmla="*/ 170673 w 608814"/>
                    <a:gd name="connsiteY7" fmla="*/ 376018 h 585693"/>
                    <a:gd name="connsiteX8" fmla="*/ 195114 w 608814"/>
                    <a:gd name="connsiteY8" fmla="*/ 351627 h 585693"/>
                    <a:gd name="connsiteX9" fmla="*/ 358100 w 608814"/>
                    <a:gd name="connsiteY9" fmla="*/ 249872 h 585693"/>
                    <a:gd name="connsiteX10" fmla="*/ 421316 w 608814"/>
                    <a:gd name="connsiteY10" fmla="*/ 249872 h 585693"/>
                    <a:gd name="connsiteX11" fmla="*/ 445737 w 608814"/>
                    <a:gd name="connsiteY11" fmla="*/ 274267 h 585693"/>
                    <a:gd name="connsiteX12" fmla="*/ 445737 w 608814"/>
                    <a:gd name="connsiteY12" fmla="*/ 561206 h 585693"/>
                    <a:gd name="connsiteX13" fmla="*/ 421316 w 608814"/>
                    <a:gd name="connsiteY13" fmla="*/ 585693 h 585693"/>
                    <a:gd name="connsiteX14" fmla="*/ 358100 w 608814"/>
                    <a:gd name="connsiteY14" fmla="*/ 585693 h 585693"/>
                    <a:gd name="connsiteX15" fmla="*/ 333679 w 608814"/>
                    <a:gd name="connsiteY15" fmla="*/ 561206 h 585693"/>
                    <a:gd name="connsiteX16" fmla="*/ 333679 w 608814"/>
                    <a:gd name="connsiteY16" fmla="*/ 274267 h 585693"/>
                    <a:gd name="connsiteX17" fmla="*/ 358100 w 608814"/>
                    <a:gd name="connsiteY17" fmla="*/ 249872 h 585693"/>
                    <a:gd name="connsiteX18" fmla="*/ 140260 w 608814"/>
                    <a:gd name="connsiteY18" fmla="*/ 224680 h 585693"/>
                    <a:gd name="connsiteX19" fmla="*/ 191844 w 608814"/>
                    <a:gd name="connsiteY19" fmla="*/ 276122 h 585693"/>
                    <a:gd name="connsiteX20" fmla="*/ 140260 w 608814"/>
                    <a:gd name="connsiteY20" fmla="*/ 327564 h 585693"/>
                    <a:gd name="connsiteX21" fmla="*/ 88676 w 608814"/>
                    <a:gd name="connsiteY21" fmla="*/ 276122 h 585693"/>
                    <a:gd name="connsiteX22" fmla="*/ 140260 w 608814"/>
                    <a:gd name="connsiteY22" fmla="*/ 224680 h 585693"/>
                    <a:gd name="connsiteX23" fmla="*/ 521177 w 608814"/>
                    <a:gd name="connsiteY23" fmla="*/ 148117 h 585693"/>
                    <a:gd name="connsiteX24" fmla="*/ 584301 w 608814"/>
                    <a:gd name="connsiteY24" fmla="*/ 148117 h 585693"/>
                    <a:gd name="connsiteX25" fmla="*/ 608814 w 608814"/>
                    <a:gd name="connsiteY25" fmla="*/ 172601 h 585693"/>
                    <a:gd name="connsiteX26" fmla="*/ 608814 w 608814"/>
                    <a:gd name="connsiteY26" fmla="*/ 561209 h 585693"/>
                    <a:gd name="connsiteX27" fmla="*/ 584301 w 608814"/>
                    <a:gd name="connsiteY27" fmla="*/ 585693 h 585693"/>
                    <a:gd name="connsiteX28" fmla="*/ 521177 w 608814"/>
                    <a:gd name="connsiteY28" fmla="*/ 585693 h 585693"/>
                    <a:gd name="connsiteX29" fmla="*/ 496756 w 608814"/>
                    <a:gd name="connsiteY29" fmla="*/ 561209 h 585693"/>
                    <a:gd name="connsiteX30" fmla="*/ 496756 w 608814"/>
                    <a:gd name="connsiteY30" fmla="*/ 172601 h 585693"/>
                    <a:gd name="connsiteX31" fmla="*/ 521177 w 608814"/>
                    <a:gd name="connsiteY31" fmla="*/ 148117 h 585693"/>
                    <a:gd name="connsiteX32" fmla="*/ 116229 w 608814"/>
                    <a:gd name="connsiteY32" fmla="*/ 131322 h 585693"/>
                    <a:gd name="connsiteX33" fmla="*/ 164246 w 608814"/>
                    <a:gd name="connsiteY33" fmla="*/ 131322 h 585693"/>
                    <a:gd name="connsiteX34" fmla="*/ 184061 w 608814"/>
                    <a:gd name="connsiteY34" fmla="*/ 151113 h 585693"/>
                    <a:gd name="connsiteX35" fmla="*/ 184061 w 608814"/>
                    <a:gd name="connsiteY35" fmla="*/ 171457 h 585693"/>
                    <a:gd name="connsiteX36" fmla="*/ 208669 w 608814"/>
                    <a:gd name="connsiteY36" fmla="*/ 186094 h 585693"/>
                    <a:gd name="connsiteX37" fmla="*/ 226641 w 608814"/>
                    <a:gd name="connsiteY37" fmla="*/ 175692 h 585693"/>
                    <a:gd name="connsiteX38" fmla="*/ 253737 w 608814"/>
                    <a:gd name="connsiteY38" fmla="*/ 182964 h 585693"/>
                    <a:gd name="connsiteX39" fmla="*/ 277792 w 608814"/>
                    <a:gd name="connsiteY39" fmla="*/ 224572 h 585693"/>
                    <a:gd name="connsiteX40" fmla="*/ 279727 w 608814"/>
                    <a:gd name="connsiteY40" fmla="*/ 239577 h 585693"/>
                    <a:gd name="connsiteX41" fmla="*/ 270511 w 608814"/>
                    <a:gd name="connsiteY41" fmla="*/ 251544 h 585693"/>
                    <a:gd name="connsiteX42" fmla="*/ 252355 w 608814"/>
                    <a:gd name="connsiteY42" fmla="*/ 262038 h 585693"/>
                    <a:gd name="connsiteX43" fmla="*/ 253829 w 608814"/>
                    <a:gd name="connsiteY43" fmla="*/ 276122 h 585693"/>
                    <a:gd name="connsiteX44" fmla="*/ 252355 w 608814"/>
                    <a:gd name="connsiteY44" fmla="*/ 290206 h 585693"/>
                    <a:gd name="connsiteX45" fmla="*/ 270511 w 608814"/>
                    <a:gd name="connsiteY45" fmla="*/ 300700 h 585693"/>
                    <a:gd name="connsiteX46" fmla="*/ 278714 w 608814"/>
                    <a:gd name="connsiteY46" fmla="*/ 325094 h 585693"/>
                    <a:gd name="connsiteX47" fmla="*/ 258253 w 608814"/>
                    <a:gd name="connsiteY47" fmla="*/ 321136 h 585693"/>
                    <a:gd name="connsiteX48" fmla="*/ 195858 w 608814"/>
                    <a:gd name="connsiteY48" fmla="*/ 321136 h 585693"/>
                    <a:gd name="connsiteX49" fmla="*/ 212171 w 608814"/>
                    <a:gd name="connsiteY49" fmla="*/ 276122 h 585693"/>
                    <a:gd name="connsiteX50" fmla="*/ 140191 w 608814"/>
                    <a:gd name="connsiteY50" fmla="*/ 204320 h 585693"/>
                    <a:gd name="connsiteX51" fmla="*/ 68304 w 608814"/>
                    <a:gd name="connsiteY51" fmla="*/ 276122 h 585693"/>
                    <a:gd name="connsiteX52" fmla="*/ 140191 w 608814"/>
                    <a:gd name="connsiteY52" fmla="*/ 348016 h 585693"/>
                    <a:gd name="connsiteX53" fmla="*/ 148486 w 608814"/>
                    <a:gd name="connsiteY53" fmla="*/ 347095 h 585693"/>
                    <a:gd name="connsiteX54" fmla="*/ 140099 w 608814"/>
                    <a:gd name="connsiteY54" fmla="*/ 376000 h 585693"/>
                    <a:gd name="connsiteX55" fmla="*/ 140099 w 608814"/>
                    <a:gd name="connsiteY55" fmla="*/ 420922 h 585693"/>
                    <a:gd name="connsiteX56" fmla="*/ 116229 w 608814"/>
                    <a:gd name="connsiteY56" fmla="*/ 420922 h 585693"/>
                    <a:gd name="connsiteX57" fmla="*/ 96413 w 608814"/>
                    <a:gd name="connsiteY57" fmla="*/ 401131 h 585693"/>
                    <a:gd name="connsiteX58" fmla="*/ 96413 w 608814"/>
                    <a:gd name="connsiteY58" fmla="*/ 380787 h 585693"/>
                    <a:gd name="connsiteX59" fmla="*/ 71806 w 608814"/>
                    <a:gd name="connsiteY59" fmla="*/ 366150 h 585693"/>
                    <a:gd name="connsiteX60" fmla="*/ 53742 w 608814"/>
                    <a:gd name="connsiteY60" fmla="*/ 376552 h 585693"/>
                    <a:gd name="connsiteX61" fmla="*/ 38719 w 608814"/>
                    <a:gd name="connsiteY61" fmla="*/ 378577 h 585693"/>
                    <a:gd name="connsiteX62" fmla="*/ 26738 w 608814"/>
                    <a:gd name="connsiteY62" fmla="*/ 369372 h 585693"/>
                    <a:gd name="connsiteX63" fmla="*/ 2683 w 608814"/>
                    <a:gd name="connsiteY63" fmla="*/ 327764 h 585693"/>
                    <a:gd name="connsiteX64" fmla="*/ 9872 w 608814"/>
                    <a:gd name="connsiteY64" fmla="*/ 300700 h 585693"/>
                    <a:gd name="connsiteX65" fmla="*/ 28120 w 608814"/>
                    <a:gd name="connsiteY65" fmla="*/ 290206 h 585693"/>
                    <a:gd name="connsiteX66" fmla="*/ 26645 w 608814"/>
                    <a:gd name="connsiteY66" fmla="*/ 276122 h 585693"/>
                    <a:gd name="connsiteX67" fmla="*/ 28120 w 608814"/>
                    <a:gd name="connsiteY67" fmla="*/ 262038 h 585693"/>
                    <a:gd name="connsiteX68" fmla="*/ 9872 w 608814"/>
                    <a:gd name="connsiteY68" fmla="*/ 251544 h 585693"/>
                    <a:gd name="connsiteX69" fmla="*/ 2683 w 608814"/>
                    <a:gd name="connsiteY69" fmla="*/ 224572 h 585693"/>
                    <a:gd name="connsiteX70" fmla="*/ 26738 w 608814"/>
                    <a:gd name="connsiteY70" fmla="*/ 182964 h 585693"/>
                    <a:gd name="connsiteX71" fmla="*/ 38719 w 608814"/>
                    <a:gd name="connsiteY71" fmla="*/ 173759 h 585693"/>
                    <a:gd name="connsiteX72" fmla="*/ 53742 w 608814"/>
                    <a:gd name="connsiteY72" fmla="*/ 175692 h 585693"/>
                    <a:gd name="connsiteX73" fmla="*/ 71806 w 608814"/>
                    <a:gd name="connsiteY73" fmla="*/ 186094 h 585693"/>
                    <a:gd name="connsiteX74" fmla="*/ 96413 w 608814"/>
                    <a:gd name="connsiteY74" fmla="*/ 171457 h 585693"/>
                    <a:gd name="connsiteX75" fmla="*/ 96413 w 608814"/>
                    <a:gd name="connsiteY75" fmla="*/ 151113 h 585693"/>
                    <a:gd name="connsiteX76" fmla="*/ 116229 w 608814"/>
                    <a:gd name="connsiteY76" fmla="*/ 131322 h 585693"/>
                    <a:gd name="connsiteX77" fmla="*/ 445756 w 608814"/>
                    <a:gd name="connsiteY77" fmla="*/ 83476 h 585693"/>
                    <a:gd name="connsiteX78" fmla="*/ 414140 w 608814"/>
                    <a:gd name="connsiteY78" fmla="*/ 115044 h 585693"/>
                    <a:gd name="connsiteX79" fmla="*/ 445756 w 608814"/>
                    <a:gd name="connsiteY79" fmla="*/ 146520 h 585693"/>
                    <a:gd name="connsiteX80" fmla="*/ 477371 w 608814"/>
                    <a:gd name="connsiteY80" fmla="*/ 115044 h 585693"/>
                    <a:gd name="connsiteX81" fmla="*/ 445756 w 608814"/>
                    <a:gd name="connsiteY81" fmla="*/ 83476 h 585693"/>
                    <a:gd name="connsiteX82" fmla="*/ 426676 w 608814"/>
                    <a:gd name="connsiteY82" fmla="*/ 0 h 585693"/>
                    <a:gd name="connsiteX83" fmla="*/ 464835 w 608814"/>
                    <a:gd name="connsiteY83" fmla="*/ 0 h 585693"/>
                    <a:gd name="connsiteX84" fmla="*/ 480597 w 608814"/>
                    <a:gd name="connsiteY84" fmla="*/ 15738 h 585693"/>
                    <a:gd name="connsiteX85" fmla="*/ 480597 w 608814"/>
                    <a:gd name="connsiteY85" fmla="*/ 31936 h 585693"/>
                    <a:gd name="connsiteX86" fmla="*/ 500138 w 608814"/>
                    <a:gd name="connsiteY86" fmla="*/ 43533 h 585693"/>
                    <a:gd name="connsiteX87" fmla="*/ 514425 w 608814"/>
                    <a:gd name="connsiteY87" fmla="*/ 35249 h 585693"/>
                    <a:gd name="connsiteX88" fmla="*/ 535901 w 608814"/>
                    <a:gd name="connsiteY88" fmla="*/ 40956 h 585693"/>
                    <a:gd name="connsiteX89" fmla="*/ 554981 w 608814"/>
                    <a:gd name="connsiteY89" fmla="*/ 73996 h 585693"/>
                    <a:gd name="connsiteX90" fmla="*/ 556640 w 608814"/>
                    <a:gd name="connsiteY90" fmla="*/ 85961 h 585693"/>
                    <a:gd name="connsiteX91" fmla="*/ 549266 w 608814"/>
                    <a:gd name="connsiteY91" fmla="*/ 95440 h 585693"/>
                    <a:gd name="connsiteX92" fmla="*/ 534887 w 608814"/>
                    <a:gd name="connsiteY92" fmla="*/ 103815 h 585693"/>
                    <a:gd name="connsiteX93" fmla="*/ 535993 w 608814"/>
                    <a:gd name="connsiteY93" fmla="*/ 115044 h 585693"/>
                    <a:gd name="connsiteX94" fmla="*/ 535717 w 608814"/>
                    <a:gd name="connsiteY94" fmla="*/ 117621 h 585693"/>
                    <a:gd name="connsiteX95" fmla="*/ 521153 w 608814"/>
                    <a:gd name="connsiteY95" fmla="*/ 117621 h 585693"/>
                    <a:gd name="connsiteX96" fmla="*/ 466126 w 608814"/>
                    <a:gd name="connsiteY96" fmla="*/ 172565 h 585693"/>
                    <a:gd name="connsiteX97" fmla="*/ 466126 w 608814"/>
                    <a:gd name="connsiteY97" fmla="*/ 229719 h 585693"/>
                    <a:gd name="connsiteX98" fmla="*/ 466126 w 608814"/>
                    <a:gd name="connsiteY98" fmla="*/ 242604 h 585693"/>
                    <a:gd name="connsiteX99" fmla="*/ 453590 w 608814"/>
                    <a:gd name="connsiteY99" fmla="*/ 229995 h 585693"/>
                    <a:gd name="connsiteX100" fmla="*/ 421330 w 608814"/>
                    <a:gd name="connsiteY100" fmla="*/ 219319 h 585693"/>
                    <a:gd name="connsiteX101" fmla="*/ 411928 w 608814"/>
                    <a:gd name="connsiteY101" fmla="*/ 219319 h 585693"/>
                    <a:gd name="connsiteX102" fmla="*/ 410914 w 608814"/>
                    <a:gd name="connsiteY102" fmla="*/ 214257 h 585693"/>
                    <a:gd name="connsiteX103" fmla="*/ 410914 w 608814"/>
                    <a:gd name="connsiteY103" fmla="*/ 198059 h 585693"/>
                    <a:gd name="connsiteX104" fmla="*/ 391373 w 608814"/>
                    <a:gd name="connsiteY104" fmla="*/ 186463 h 585693"/>
                    <a:gd name="connsiteX105" fmla="*/ 377086 w 608814"/>
                    <a:gd name="connsiteY105" fmla="*/ 194746 h 585693"/>
                    <a:gd name="connsiteX106" fmla="*/ 365104 w 608814"/>
                    <a:gd name="connsiteY106" fmla="*/ 196310 h 585693"/>
                    <a:gd name="connsiteX107" fmla="*/ 355610 w 608814"/>
                    <a:gd name="connsiteY107" fmla="*/ 189040 h 585693"/>
                    <a:gd name="connsiteX108" fmla="*/ 336530 w 608814"/>
                    <a:gd name="connsiteY108" fmla="*/ 155999 h 585693"/>
                    <a:gd name="connsiteX109" fmla="*/ 342245 w 608814"/>
                    <a:gd name="connsiteY109" fmla="*/ 134463 h 585693"/>
                    <a:gd name="connsiteX110" fmla="*/ 356716 w 608814"/>
                    <a:gd name="connsiteY110" fmla="*/ 126180 h 585693"/>
                    <a:gd name="connsiteX111" fmla="*/ 355518 w 608814"/>
                    <a:gd name="connsiteY111" fmla="*/ 115044 h 585693"/>
                    <a:gd name="connsiteX112" fmla="*/ 356716 w 608814"/>
                    <a:gd name="connsiteY112" fmla="*/ 103815 h 585693"/>
                    <a:gd name="connsiteX113" fmla="*/ 342245 w 608814"/>
                    <a:gd name="connsiteY113" fmla="*/ 95440 h 585693"/>
                    <a:gd name="connsiteX114" fmla="*/ 336530 w 608814"/>
                    <a:gd name="connsiteY114" fmla="*/ 73996 h 585693"/>
                    <a:gd name="connsiteX115" fmla="*/ 355610 w 608814"/>
                    <a:gd name="connsiteY115" fmla="*/ 40956 h 585693"/>
                    <a:gd name="connsiteX116" fmla="*/ 365104 w 608814"/>
                    <a:gd name="connsiteY116" fmla="*/ 33685 h 585693"/>
                    <a:gd name="connsiteX117" fmla="*/ 377086 w 608814"/>
                    <a:gd name="connsiteY117" fmla="*/ 35249 h 585693"/>
                    <a:gd name="connsiteX118" fmla="*/ 391373 w 608814"/>
                    <a:gd name="connsiteY118" fmla="*/ 43533 h 585693"/>
                    <a:gd name="connsiteX119" fmla="*/ 410914 w 608814"/>
                    <a:gd name="connsiteY119" fmla="*/ 31936 h 585693"/>
                    <a:gd name="connsiteX120" fmla="*/ 410914 w 608814"/>
                    <a:gd name="connsiteY120" fmla="*/ 15738 h 585693"/>
                    <a:gd name="connsiteX121" fmla="*/ 426676 w 608814"/>
                    <a:gd name="connsiteY121" fmla="*/ 0 h 585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</a:cxnLst>
                  <a:rect l="l" t="t" r="r" b="b"/>
                  <a:pathLst>
                    <a:path w="608814" h="585693">
                      <a:moveTo>
                        <a:pt x="195114" y="351627"/>
                      </a:moveTo>
                      <a:lnTo>
                        <a:pt x="258290" y="351627"/>
                      </a:lnTo>
                      <a:cubicBezTo>
                        <a:pt x="271848" y="351627"/>
                        <a:pt x="282731" y="362580"/>
                        <a:pt x="282731" y="376018"/>
                      </a:cubicBezTo>
                      <a:lnTo>
                        <a:pt x="282731" y="561210"/>
                      </a:lnTo>
                      <a:cubicBezTo>
                        <a:pt x="282731" y="574740"/>
                        <a:pt x="271848" y="585693"/>
                        <a:pt x="258290" y="585693"/>
                      </a:cubicBezTo>
                      <a:lnTo>
                        <a:pt x="195114" y="585693"/>
                      </a:lnTo>
                      <a:cubicBezTo>
                        <a:pt x="181556" y="585693"/>
                        <a:pt x="170673" y="574740"/>
                        <a:pt x="170673" y="561210"/>
                      </a:cubicBezTo>
                      <a:lnTo>
                        <a:pt x="170673" y="376018"/>
                      </a:lnTo>
                      <a:cubicBezTo>
                        <a:pt x="170673" y="362580"/>
                        <a:pt x="181556" y="351627"/>
                        <a:pt x="195114" y="351627"/>
                      </a:cubicBezTo>
                      <a:close/>
                      <a:moveTo>
                        <a:pt x="358100" y="249872"/>
                      </a:moveTo>
                      <a:lnTo>
                        <a:pt x="421316" y="249872"/>
                      </a:lnTo>
                      <a:cubicBezTo>
                        <a:pt x="434771" y="249872"/>
                        <a:pt x="445737" y="260735"/>
                        <a:pt x="445737" y="274267"/>
                      </a:cubicBezTo>
                      <a:lnTo>
                        <a:pt x="445737" y="561206"/>
                      </a:lnTo>
                      <a:cubicBezTo>
                        <a:pt x="445737" y="574738"/>
                        <a:pt x="434771" y="585693"/>
                        <a:pt x="421316" y="585693"/>
                      </a:cubicBezTo>
                      <a:lnTo>
                        <a:pt x="358100" y="585693"/>
                      </a:lnTo>
                      <a:cubicBezTo>
                        <a:pt x="344645" y="585693"/>
                        <a:pt x="333679" y="574738"/>
                        <a:pt x="333679" y="561206"/>
                      </a:cubicBezTo>
                      <a:lnTo>
                        <a:pt x="333679" y="274267"/>
                      </a:lnTo>
                      <a:cubicBezTo>
                        <a:pt x="333679" y="260735"/>
                        <a:pt x="344645" y="249872"/>
                        <a:pt x="358100" y="249872"/>
                      </a:cubicBezTo>
                      <a:close/>
                      <a:moveTo>
                        <a:pt x="140260" y="224680"/>
                      </a:moveTo>
                      <a:cubicBezTo>
                        <a:pt x="168749" y="224680"/>
                        <a:pt x="191844" y="247711"/>
                        <a:pt x="191844" y="276122"/>
                      </a:cubicBezTo>
                      <a:cubicBezTo>
                        <a:pt x="191844" y="304533"/>
                        <a:pt x="168749" y="327564"/>
                        <a:pt x="140260" y="327564"/>
                      </a:cubicBezTo>
                      <a:cubicBezTo>
                        <a:pt x="111771" y="327564"/>
                        <a:pt x="88676" y="304533"/>
                        <a:pt x="88676" y="276122"/>
                      </a:cubicBezTo>
                      <a:cubicBezTo>
                        <a:pt x="88676" y="247711"/>
                        <a:pt x="111771" y="224680"/>
                        <a:pt x="140260" y="224680"/>
                      </a:cubicBezTo>
                      <a:close/>
                      <a:moveTo>
                        <a:pt x="521177" y="148117"/>
                      </a:moveTo>
                      <a:lnTo>
                        <a:pt x="584301" y="148117"/>
                      </a:lnTo>
                      <a:cubicBezTo>
                        <a:pt x="597848" y="148117"/>
                        <a:pt x="608814" y="159070"/>
                        <a:pt x="608814" y="172601"/>
                      </a:cubicBezTo>
                      <a:lnTo>
                        <a:pt x="608814" y="561209"/>
                      </a:lnTo>
                      <a:cubicBezTo>
                        <a:pt x="608814" y="574740"/>
                        <a:pt x="597848" y="585693"/>
                        <a:pt x="584301" y="585693"/>
                      </a:cubicBezTo>
                      <a:lnTo>
                        <a:pt x="521177" y="585693"/>
                      </a:lnTo>
                      <a:cubicBezTo>
                        <a:pt x="507722" y="585693"/>
                        <a:pt x="496756" y="574740"/>
                        <a:pt x="496756" y="561209"/>
                      </a:cubicBezTo>
                      <a:lnTo>
                        <a:pt x="496756" y="172601"/>
                      </a:lnTo>
                      <a:cubicBezTo>
                        <a:pt x="496756" y="159070"/>
                        <a:pt x="507722" y="148117"/>
                        <a:pt x="521177" y="148117"/>
                      </a:cubicBezTo>
                      <a:close/>
                      <a:moveTo>
                        <a:pt x="116229" y="131322"/>
                      </a:moveTo>
                      <a:lnTo>
                        <a:pt x="164246" y="131322"/>
                      </a:lnTo>
                      <a:cubicBezTo>
                        <a:pt x="175214" y="131322"/>
                        <a:pt x="184061" y="140159"/>
                        <a:pt x="184061" y="151113"/>
                      </a:cubicBezTo>
                      <a:lnTo>
                        <a:pt x="184061" y="171457"/>
                      </a:lnTo>
                      <a:cubicBezTo>
                        <a:pt x="193001" y="175231"/>
                        <a:pt x="201019" y="180386"/>
                        <a:pt x="208669" y="186094"/>
                      </a:cubicBezTo>
                      <a:lnTo>
                        <a:pt x="226641" y="175692"/>
                      </a:lnTo>
                      <a:cubicBezTo>
                        <a:pt x="236134" y="170261"/>
                        <a:pt x="248300" y="173482"/>
                        <a:pt x="253737" y="182964"/>
                      </a:cubicBezTo>
                      <a:lnTo>
                        <a:pt x="277792" y="224572"/>
                      </a:lnTo>
                      <a:cubicBezTo>
                        <a:pt x="280465" y="229083"/>
                        <a:pt x="281110" y="234514"/>
                        <a:pt x="279727" y="239577"/>
                      </a:cubicBezTo>
                      <a:cubicBezTo>
                        <a:pt x="278437" y="244640"/>
                        <a:pt x="275119" y="248966"/>
                        <a:pt x="270511" y="251544"/>
                      </a:cubicBezTo>
                      <a:lnTo>
                        <a:pt x="252355" y="262038"/>
                      </a:lnTo>
                      <a:cubicBezTo>
                        <a:pt x="253000" y="266733"/>
                        <a:pt x="253829" y="271335"/>
                        <a:pt x="253829" y="276122"/>
                      </a:cubicBezTo>
                      <a:cubicBezTo>
                        <a:pt x="253829" y="281001"/>
                        <a:pt x="253000" y="285604"/>
                        <a:pt x="252355" y="290206"/>
                      </a:cubicBezTo>
                      <a:lnTo>
                        <a:pt x="270511" y="300700"/>
                      </a:lnTo>
                      <a:cubicBezTo>
                        <a:pt x="279174" y="305671"/>
                        <a:pt x="282308" y="316165"/>
                        <a:pt x="278714" y="325094"/>
                      </a:cubicBezTo>
                      <a:cubicBezTo>
                        <a:pt x="272354" y="322609"/>
                        <a:pt x="265442" y="321136"/>
                        <a:pt x="258253" y="321136"/>
                      </a:cubicBezTo>
                      <a:lnTo>
                        <a:pt x="195858" y="321136"/>
                      </a:lnTo>
                      <a:cubicBezTo>
                        <a:pt x="205904" y="308709"/>
                        <a:pt x="212171" y="293244"/>
                        <a:pt x="212171" y="276122"/>
                      </a:cubicBezTo>
                      <a:cubicBezTo>
                        <a:pt x="212171" y="236539"/>
                        <a:pt x="179914" y="204320"/>
                        <a:pt x="140191" y="204320"/>
                      </a:cubicBezTo>
                      <a:cubicBezTo>
                        <a:pt x="100561" y="204320"/>
                        <a:pt x="68304" y="236539"/>
                        <a:pt x="68304" y="276122"/>
                      </a:cubicBezTo>
                      <a:cubicBezTo>
                        <a:pt x="68304" y="315797"/>
                        <a:pt x="100561" y="348016"/>
                        <a:pt x="140191" y="348016"/>
                      </a:cubicBezTo>
                      <a:cubicBezTo>
                        <a:pt x="143048" y="348016"/>
                        <a:pt x="145721" y="347463"/>
                        <a:pt x="148486" y="347095"/>
                      </a:cubicBezTo>
                      <a:cubicBezTo>
                        <a:pt x="143233" y="355564"/>
                        <a:pt x="140099" y="365414"/>
                        <a:pt x="140099" y="376000"/>
                      </a:cubicBezTo>
                      <a:lnTo>
                        <a:pt x="140099" y="420922"/>
                      </a:lnTo>
                      <a:lnTo>
                        <a:pt x="116229" y="420922"/>
                      </a:lnTo>
                      <a:cubicBezTo>
                        <a:pt x="105261" y="420922"/>
                        <a:pt x="96413" y="412085"/>
                        <a:pt x="96413" y="401131"/>
                      </a:cubicBezTo>
                      <a:lnTo>
                        <a:pt x="96413" y="380787"/>
                      </a:lnTo>
                      <a:cubicBezTo>
                        <a:pt x="87474" y="377013"/>
                        <a:pt x="79455" y="371950"/>
                        <a:pt x="71806" y="366150"/>
                      </a:cubicBezTo>
                      <a:lnTo>
                        <a:pt x="53742" y="376552"/>
                      </a:lnTo>
                      <a:cubicBezTo>
                        <a:pt x="49226" y="379222"/>
                        <a:pt x="43788" y="379866"/>
                        <a:pt x="38719" y="378577"/>
                      </a:cubicBezTo>
                      <a:cubicBezTo>
                        <a:pt x="33650" y="377197"/>
                        <a:pt x="29318" y="373883"/>
                        <a:pt x="26738" y="369372"/>
                      </a:cubicBezTo>
                      <a:lnTo>
                        <a:pt x="2683" y="327764"/>
                      </a:lnTo>
                      <a:cubicBezTo>
                        <a:pt x="-2847" y="318282"/>
                        <a:pt x="471" y="306131"/>
                        <a:pt x="9872" y="300700"/>
                      </a:cubicBezTo>
                      <a:lnTo>
                        <a:pt x="28120" y="290206"/>
                      </a:lnTo>
                      <a:cubicBezTo>
                        <a:pt x="27475" y="285604"/>
                        <a:pt x="26645" y="281001"/>
                        <a:pt x="26645" y="276122"/>
                      </a:cubicBezTo>
                      <a:cubicBezTo>
                        <a:pt x="26645" y="271335"/>
                        <a:pt x="27475" y="266733"/>
                        <a:pt x="28120" y="262038"/>
                      </a:cubicBezTo>
                      <a:lnTo>
                        <a:pt x="9872" y="251544"/>
                      </a:lnTo>
                      <a:cubicBezTo>
                        <a:pt x="471" y="246113"/>
                        <a:pt x="-2847" y="233962"/>
                        <a:pt x="2683" y="224572"/>
                      </a:cubicBezTo>
                      <a:lnTo>
                        <a:pt x="26738" y="182964"/>
                      </a:lnTo>
                      <a:cubicBezTo>
                        <a:pt x="29318" y="178361"/>
                        <a:pt x="33650" y="175139"/>
                        <a:pt x="38719" y="173759"/>
                      </a:cubicBezTo>
                      <a:cubicBezTo>
                        <a:pt x="43788" y="172378"/>
                        <a:pt x="49226" y="173114"/>
                        <a:pt x="53742" y="175692"/>
                      </a:cubicBezTo>
                      <a:lnTo>
                        <a:pt x="71806" y="186094"/>
                      </a:lnTo>
                      <a:cubicBezTo>
                        <a:pt x="79455" y="180386"/>
                        <a:pt x="87474" y="175231"/>
                        <a:pt x="96413" y="171457"/>
                      </a:cubicBezTo>
                      <a:lnTo>
                        <a:pt x="96413" y="151113"/>
                      </a:lnTo>
                      <a:cubicBezTo>
                        <a:pt x="96413" y="140159"/>
                        <a:pt x="105261" y="131322"/>
                        <a:pt x="116229" y="131322"/>
                      </a:cubicBezTo>
                      <a:close/>
                      <a:moveTo>
                        <a:pt x="445756" y="83476"/>
                      </a:moveTo>
                      <a:cubicBezTo>
                        <a:pt x="428335" y="83476"/>
                        <a:pt x="414140" y="97557"/>
                        <a:pt x="414140" y="115044"/>
                      </a:cubicBezTo>
                      <a:cubicBezTo>
                        <a:pt x="414140" y="132438"/>
                        <a:pt x="428335" y="146520"/>
                        <a:pt x="445756" y="146520"/>
                      </a:cubicBezTo>
                      <a:cubicBezTo>
                        <a:pt x="463176" y="146520"/>
                        <a:pt x="477371" y="132438"/>
                        <a:pt x="477371" y="115044"/>
                      </a:cubicBezTo>
                      <a:cubicBezTo>
                        <a:pt x="477371" y="97557"/>
                        <a:pt x="463176" y="83476"/>
                        <a:pt x="445756" y="83476"/>
                      </a:cubicBezTo>
                      <a:close/>
                      <a:moveTo>
                        <a:pt x="426676" y="0"/>
                      </a:moveTo>
                      <a:lnTo>
                        <a:pt x="464835" y="0"/>
                      </a:lnTo>
                      <a:cubicBezTo>
                        <a:pt x="473500" y="0"/>
                        <a:pt x="480597" y="7087"/>
                        <a:pt x="480597" y="15738"/>
                      </a:cubicBezTo>
                      <a:lnTo>
                        <a:pt x="480597" y="31936"/>
                      </a:lnTo>
                      <a:cubicBezTo>
                        <a:pt x="487694" y="34881"/>
                        <a:pt x="494054" y="38931"/>
                        <a:pt x="500138" y="43533"/>
                      </a:cubicBezTo>
                      <a:lnTo>
                        <a:pt x="514425" y="35249"/>
                      </a:lnTo>
                      <a:cubicBezTo>
                        <a:pt x="521983" y="30924"/>
                        <a:pt x="531569" y="33501"/>
                        <a:pt x="535901" y="40956"/>
                      </a:cubicBezTo>
                      <a:lnTo>
                        <a:pt x="554981" y="73996"/>
                      </a:lnTo>
                      <a:cubicBezTo>
                        <a:pt x="557101" y="77585"/>
                        <a:pt x="557654" y="81911"/>
                        <a:pt x="556640" y="85961"/>
                      </a:cubicBezTo>
                      <a:cubicBezTo>
                        <a:pt x="555534" y="89918"/>
                        <a:pt x="552861" y="93415"/>
                        <a:pt x="549266" y="95440"/>
                      </a:cubicBezTo>
                      <a:lnTo>
                        <a:pt x="534887" y="103815"/>
                      </a:lnTo>
                      <a:cubicBezTo>
                        <a:pt x="535348" y="107497"/>
                        <a:pt x="535993" y="111178"/>
                        <a:pt x="535993" y="115044"/>
                      </a:cubicBezTo>
                      <a:cubicBezTo>
                        <a:pt x="535993" y="115872"/>
                        <a:pt x="535809" y="116700"/>
                        <a:pt x="535717" y="117621"/>
                      </a:cubicBezTo>
                      <a:lnTo>
                        <a:pt x="521153" y="117621"/>
                      </a:lnTo>
                      <a:cubicBezTo>
                        <a:pt x="490828" y="117621"/>
                        <a:pt x="466126" y="142286"/>
                        <a:pt x="466126" y="172565"/>
                      </a:cubicBezTo>
                      <a:lnTo>
                        <a:pt x="466126" y="229719"/>
                      </a:lnTo>
                      <a:lnTo>
                        <a:pt x="466126" y="242604"/>
                      </a:lnTo>
                      <a:cubicBezTo>
                        <a:pt x="462715" y="237726"/>
                        <a:pt x="458383" y="233493"/>
                        <a:pt x="453590" y="229995"/>
                      </a:cubicBezTo>
                      <a:cubicBezTo>
                        <a:pt x="444465" y="223369"/>
                        <a:pt x="433404" y="219319"/>
                        <a:pt x="421330" y="219319"/>
                      </a:cubicBezTo>
                      <a:lnTo>
                        <a:pt x="411928" y="219319"/>
                      </a:lnTo>
                      <a:cubicBezTo>
                        <a:pt x="411375" y="217755"/>
                        <a:pt x="410914" y="216098"/>
                        <a:pt x="410914" y="214257"/>
                      </a:cubicBezTo>
                      <a:lnTo>
                        <a:pt x="410914" y="198059"/>
                      </a:lnTo>
                      <a:cubicBezTo>
                        <a:pt x="403817" y="195114"/>
                        <a:pt x="397457" y="191064"/>
                        <a:pt x="391373" y="186463"/>
                      </a:cubicBezTo>
                      <a:lnTo>
                        <a:pt x="377086" y="194746"/>
                      </a:lnTo>
                      <a:cubicBezTo>
                        <a:pt x="373492" y="196863"/>
                        <a:pt x="369160" y="197415"/>
                        <a:pt x="365104" y="196310"/>
                      </a:cubicBezTo>
                      <a:cubicBezTo>
                        <a:pt x="361140" y="195206"/>
                        <a:pt x="357638" y="192629"/>
                        <a:pt x="355610" y="189040"/>
                      </a:cubicBezTo>
                      <a:lnTo>
                        <a:pt x="336530" y="155999"/>
                      </a:lnTo>
                      <a:cubicBezTo>
                        <a:pt x="332198" y="148452"/>
                        <a:pt x="334687" y="138881"/>
                        <a:pt x="342245" y="134463"/>
                      </a:cubicBezTo>
                      <a:lnTo>
                        <a:pt x="356716" y="126180"/>
                      </a:lnTo>
                      <a:cubicBezTo>
                        <a:pt x="356163" y="122498"/>
                        <a:pt x="355518" y="118817"/>
                        <a:pt x="355518" y="115044"/>
                      </a:cubicBezTo>
                      <a:cubicBezTo>
                        <a:pt x="355518" y="111178"/>
                        <a:pt x="356163" y="107497"/>
                        <a:pt x="356716" y="103815"/>
                      </a:cubicBezTo>
                      <a:lnTo>
                        <a:pt x="342245" y="95440"/>
                      </a:lnTo>
                      <a:cubicBezTo>
                        <a:pt x="334687" y="91115"/>
                        <a:pt x="332198" y="81543"/>
                        <a:pt x="336530" y="73996"/>
                      </a:cubicBezTo>
                      <a:lnTo>
                        <a:pt x="355610" y="40956"/>
                      </a:lnTo>
                      <a:cubicBezTo>
                        <a:pt x="357638" y="37366"/>
                        <a:pt x="361140" y="34789"/>
                        <a:pt x="365104" y="33685"/>
                      </a:cubicBezTo>
                      <a:cubicBezTo>
                        <a:pt x="369160" y="32580"/>
                        <a:pt x="373492" y="33133"/>
                        <a:pt x="377086" y="35249"/>
                      </a:cubicBezTo>
                      <a:lnTo>
                        <a:pt x="391373" y="43533"/>
                      </a:lnTo>
                      <a:cubicBezTo>
                        <a:pt x="397457" y="38931"/>
                        <a:pt x="403817" y="34881"/>
                        <a:pt x="410914" y="31936"/>
                      </a:cubicBezTo>
                      <a:lnTo>
                        <a:pt x="410914" y="15738"/>
                      </a:lnTo>
                      <a:cubicBezTo>
                        <a:pt x="410914" y="7087"/>
                        <a:pt x="418011" y="0"/>
                        <a:pt x="42667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sp>
            <p:nvSpPr>
              <p:cNvPr id="15" name="îśļiḋé">
                <a:extLst>
                  <a:ext uri="{FF2B5EF4-FFF2-40B4-BE49-F238E27FC236}">
                    <a16:creationId xmlns:a16="http://schemas.microsoft.com/office/drawing/2014/main" id="{3C11519E-6D47-42AA-8C7B-6A653A49794C}"/>
                  </a:ext>
                </a:extLst>
              </p:cNvPr>
              <p:cNvSpPr/>
              <p:nvPr/>
            </p:nvSpPr>
            <p:spPr bwMode="auto">
              <a:xfrm>
                <a:off x="8706000" y="5303389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点击此处更换文本</a:t>
                </a:r>
                <a:endParaRPr lang="en-US" altLang="zh-CN" sz="1100" dirty="0"/>
              </a:p>
            </p:txBody>
          </p:sp>
          <p:sp>
            <p:nvSpPr>
              <p:cNvPr id="16" name="iŝľiḑé">
                <a:extLst>
                  <a:ext uri="{FF2B5EF4-FFF2-40B4-BE49-F238E27FC236}">
                    <a16:creationId xmlns:a16="http://schemas.microsoft.com/office/drawing/2014/main" id="{74EC9F31-C975-4593-B581-1FE89D670A86}"/>
                  </a:ext>
                </a:extLst>
              </p:cNvPr>
              <p:cNvSpPr txBox="1"/>
              <p:nvPr/>
            </p:nvSpPr>
            <p:spPr bwMode="auto">
              <a:xfrm>
                <a:off x="8706000" y="4890509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360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/>
                  <a:t>输入标题</a:t>
                </a:r>
                <a:endParaRPr lang="en-US" altLang="zh-CN" sz="18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8666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92cc06ca-d5e3-40c1-9fa4-4fbb49bdecf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89557" y="920490"/>
            <a:ext cx="8010890" cy="4176708"/>
            <a:chOff x="1307468" y="1104588"/>
            <a:chExt cx="9613068" cy="5012049"/>
          </a:xfrm>
        </p:grpSpPr>
        <p:grpSp>
          <p:nvGrpSpPr>
            <p:cNvPr id="4" name="ïšļíde"/>
            <p:cNvGrpSpPr/>
            <p:nvPr/>
          </p:nvGrpSpPr>
          <p:grpSpPr>
            <a:xfrm>
              <a:off x="4501467" y="1104588"/>
              <a:ext cx="3189066" cy="5012049"/>
              <a:chOff x="1263546" y="1104588"/>
              <a:chExt cx="3189066" cy="5012049"/>
            </a:xfrm>
          </p:grpSpPr>
          <p:sp>
            <p:nvSpPr>
              <p:cNvPr id="32" name="îṡļîḍè"/>
              <p:cNvSpPr>
                <a:spLocks/>
              </p:cNvSpPr>
              <p:nvPr/>
            </p:nvSpPr>
            <p:spPr bwMode="auto">
              <a:xfrm>
                <a:off x="1586607" y="2237607"/>
                <a:ext cx="2566021" cy="3879030"/>
              </a:xfrm>
              <a:custGeom>
                <a:avLst/>
                <a:gdLst>
                  <a:gd name="T0" fmla="*/ 667 w 689"/>
                  <a:gd name="T1" fmla="*/ 589 h 1041"/>
                  <a:gd name="T2" fmla="*/ 462 w 689"/>
                  <a:gd name="T3" fmla="*/ 672 h 1041"/>
                  <a:gd name="T4" fmla="*/ 390 w 689"/>
                  <a:gd name="T5" fmla="*/ 788 h 1041"/>
                  <a:gd name="T6" fmla="*/ 383 w 689"/>
                  <a:gd name="T7" fmla="*/ 983 h 1041"/>
                  <a:gd name="T8" fmla="*/ 411 w 689"/>
                  <a:gd name="T9" fmla="*/ 1041 h 1041"/>
                  <a:gd name="T10" fmla="*/ 266 w 689"/>
                  <a:gd name="T11" fmla="*/ 968 h 1041"/>
                  <a:gd name="T12" fmla="*/ 274 w 689"/>
                  <a:gd name="T13" fmla="*/ 866 h 1041"/>
                  <a:gd name="T14" fmla="*/ 184 w 689"/>
                  <a:gd name="T15" fmla="*/ 586 h 1041"/>
                  <a:gd name="T16" fmla="*/ 0 w 689"/>
                  <a:gd name="T17" fmla="*/ 473 h 1041"/>
                  <a:gd name="T18" fmla="*/ 23 w 689"/>
                  <a:gd name="T19" fmla="*/ 490 h 1041"/>
                  <a:gd name="T20" fmla="*/ 154 w 689"/>
                  <a:gd name="T21" fmla="*/ 527 h 1041"/>
                  <a:gd name="T22" fmla="*/ 103 w 689"/>
                  <a:gd name="T23" fmla="*/ 447 h 1041"/>
                  <a:gd name="T24" fmla="*/ 73 w 689"/>
                  <a:gd name="T25" fmla="*/ 340 h 1041"/>
                  <a:gd name="T26" fmla="*/ 76 w 689"/>
                  <a:gd name="T27" fmla="*/ 280 h 1041"/>
                  <a:gd name="T28" fmla="*/ 83 w 689"/>
                  <a:gd name="T29" fmla="*/ 323 h 1041"/>
                  <a:gd name="T30" fmla="*/ 133 w 689"/>
                  <a:gd name="T31" fmla="*/ 435 h 1041"/>
                  <a:gd name="T32" fmla="*/ 151 w 689"/>
                  <a:gd name="T33" fmla="*/ 458 h 1041"/>
                  <a:gd name="T34" fmla="*/ 203 w 689"/>
                  <a:gd name="T35" fmla="*/ 518 h 1041"/>
                  <a:gd name="T36" fmla="*/ 243 w 689"/>
                  <a:gd name="T37" fmla="*/ 567 h 1041"/>
                  <a:gd name="T38" fmla="*/ 332 w 689"/>
                  <a:gd name="T39" fmla="*/ 594 h 1041"/>
                  <a:gd name="T40" fmla="*/ 359 w 689"/>
                  <a:gd name="T41" fmla="*/ 494 h 1041"/>
                  <a:gd name="T42" fmla="*/ 361 w 689"/>
                  <a:gd name="T43" fmla="*/ 481 h 1041"/>
                  <a:gd name="T44" fmla="*/ 370 w 689"/>
                  <a:gd name="T45" fmla="*/ 427 h 1041"/>
                  <a:gd name="T46" fmla="*/ 376 w 689"/>
                  <a:gd name="T47" fmla="*/ 327 h 1041"/>
                  <a:gd name="T48" fmla="*/ 375 w 689"/>
                  <a:gd name="T49" fmla="*/ 287 h 1041"/>
                  <a:gd name="T50" fmla="*/ 374 w 689"/>
                  <a:gd name="T51" fmla="*/ 270 h 1041"/>
                  <a:gd name="T52" fmla="*/ 368 w 689"/>
                  <a:gd name="T53" fmla="*/ 215 h 1041"/>
                  <a:gd name="T54" fmla="*/ 363 w 689"/>
                  <a:gd name="T55" fmla="*/ 188 h 1041"/>
                  <a:gd name="T56" fmla="*/ 358 w 689"/>
                  <a:gd name="T57" fmla="*/ 165 h 1041"/>
                  <a:gd name="T58" fmla="*/ 327 w 689"/>
                  <a:gd name="T59" fmla="*/ 67 h 1041"/>
                  <a:gd name="T60" fmla="*/ 295 w 689"/>
                  <a:gd name="T61" fmla="*/ 0 h 1041"/>
                  <a:gd name="T62" fmla="*/ 346 w 689"/>
                  <a:gd name="T63" fmla="*/ 66 h 1041"/>
                  <a:gd name="T64" fmla="*/ 386 w 689"/>
                  <a:gd name="T65" fmla="*/ 146 h 1041"/>
                  <a:gd name="T66" fmla="*/ 410 w 689"/>
                  <a:gd name="T67" fmla="*/ 228 h 1041"/>
                  <a:gd name="T68" fmla="*/ 416 w 689"/>
                  <a:gd name="T69" fmla="*/ 259 h 1041"/>
                  <a:gd name="T70" fmla="*/ 425 w 689"/>
                  <a:gd name="T71" fmla="*/ 361 h 1041"/>
                  <a:gd name="T72" fmla="*/ 437 w 689"/>
                  <a:gd name="T73" fmla="*/ 370 h 1041"/>
                  <a:gd name="T74" fmla="*/ 491 w 689"/>
                  <a:gd name="T75" fmla="*/ 306 h 1041"/>
                  <a:gd name="T76" fmla="*/ 520 w 689"/>
                  <a:gd name="T77" fmla="*/ 275 h 1041"/>
                  <a:gd name="T78" fmla="*/ 546 w 689"/>
                  <a:gd name="T79" fmla="*/ 239 h 1041"/>
                  <a:gd name="T80" fmla="*/ 599 w 689"/>
                  <a:gd name="T81" fmla="*/ 113 h 1041"/>
                  <a:gd name="T82" fmla="*/ 608 w 689"/>
                  <a:gd name="T83" fmla="*/ 120 h 1041"/>
                  <a:gd name="T84" fmla="*/ 607 w 689"/>
                  <a:gd name="T85" fmla="*/ 131 h 1041"/>
                  <a:gd name="T86" fmla="*/ 578 w 689"/>
                  <a:gd name="T87" fmla="*/ 235 h 1041"/>
                  <a:gd name="T88" fmla="*/ 556 w 689"/>
                  <a:gd name="T89" fmla="*/ 280 h 1041"/>
                  <a:gd name="T90" fmla="*/ 538 w 689"/>
                  <a:gd name="T91" fmla="*/ 311 h 1041"/>
                  <a:gd name="T92" fmla="*/ 489 w 689"/>
                  <a:gd name="T93" fmla="*/ 386 h 1041"/>
                  <a:gd name="T94" fmla="*/ 425 w 689"/>
                  <a:gd name="T95" fmla="*/ 489 h 1041"/>
                  <a:gd name="T96" fmla="*/ 406 w 689"/>
                  <a:gd name="T97" fmla="*/ 605 h 1041"/>
                  <a:gd name="T98" fmla="*/ 496 w 689"/>
                  <a:gd name="T99" fmla="*/ 584 h 1041"/>
                  <a:gd name="T100" fmla="*/ 614 w 689"/>
                  <a:gd name="T101" fmla="*/ 485 h 1041"/>
                  <a:gd name="T102" fmla="*/ 685 w 689"/>
                  <a:gd name="T103" fmla="*/ 390 h 1041"/>
                  <a:gd name="T104" fmla="*/ 686 w 689"/>
                  <a:gd name="T105" fmla="*/ 390 h 1041"/>
                  <a:gd name="T106" fmla="*/ 630 w 689"/>
                  <a:gd name="T107" fmla="*/ 492 h 1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9" h="1041">
                    <a:moveTo>
                      <a:pt x="534" y="591"/>
                    </a:moveTo>
                    <a:cubicBezTo>
                      <a:pt x="537" y="590"/>
                      <a:pt x="597" y="559"/>
                      <a:pt x="667" y="589"/>
                    </a:cubicBezTo>
                    <a:cubicBezTo>
                      <a:pt x="667" y="589"/>
                      <a:pt x="587" y="584"/>
                      <a:pt x="509" y="634"/>
                    </a:cubicBezTo>
                    <a:cubicBezTo>
                      <a:pt x="493" y="644"/>
                      <a:pt x="477" y="657"/>
                      <a:pt x="462" y="672"/>
                    </a:cubicBezTo>
                    <a:cubicBezTo>
                      <a:pt x="442" y="692"/>
                      <a:pt x="423" y="718"/>
                      <a:pt x="407" y="750"/>
                    </a:cubicBezTo>
                    <a:cubicBezTo>
                      <a:pt x="401" y="762"/>
                      <a:pt x="395" y="775"/>
                      <a:pt x="390" y="788"/>
                    </a:cubicBezTo>
                    <a:cubicBezTo>
                      <a:pt x="390" y="788"/>
                      <a:pt x="374" y="851"/>
                      <a:pt x="381" y="961"/>
                    </a:cubicBezTo>
                    <a:cubicBezTo>
                      <a:pt x="381" y="961"/>
                      <a:pt x="381" y="970"/>
                      <a:pt x="383" y="983"/>
                    </a:cubicBezTo>
                    <a:cubicBezTo>
                      <a:pt x="383" y="983"/>
                      <a:pt x="383" y="983"/>
                      <a:pt x="383" y="983"/>
                    </a:cubicBezTo>
                    <a:cubicBezTo>
                      <a:pt x="387" y="1000"/>
                      <a:pt x="387" y="1026"/>
                      <a:pt x="411" y="1041"/>
                    </a:cubicBezTo>
                    <a:cubicBezTo>
                      <a:pt x="227" y="1041"/>
                      <a:pt x="227" y="1041"/>
                      <a:pt x="227" y="1041"/>
                    </a:cubicBezTo>
                    <a:cubicBezTo>
                      <a:pt x="227" y="1041"/>
                      <a:pt x="258" y="1034"/>
                      <a:pt x="266" y="968"/>
                    </a:cubicBezTo>
                    <a:cubicBezTo>
                      <a:pt x="266" y="968"/>
                      <a:pt x="266" y="968"/>
                      <a:pt x="266" y="968"/>
                    </a:cubicBezTo>
                    <a:cubicBezTo>
                      <a:pt x="267" y="935"/>
                      <a:pt x="270" y="901"/>
                      <a:pt x="274" y="866"/>
                    </a:cubicBezTo>
                    <a:cubicBezTo>
                      <a:pt x="289" y="744"/>
                      <a:pt x="247" y="642"/>
                      <a:pt x="196" y="596"/>
                    </a:cubicBezTo>
                    <a:cubicBezTo>
                      <a:pt x="192" y="592"/>
                      <a:pt x="188" y="589"/>
                      <a:pt x="184" y="586"/>
                    </a:cubicBezTo>
                    <a:cubicBezTo>
                      <a:pt x="134" y="551"/>
                      <a:pt x="73" y="547"/>
                      <a:pt x="19" y="496"/>
                    </a:cubicBezTo>
                    <a:cubicBezTo>
                      <a:pt x="13" y="489"/>
                      <a:pt x="6" y="482"/>
                      <a:pt x="0" y="473"/>
                    </a:cubicBezTo>
                    <a:cubicBezTo>
                      <a:pt x="1" y="474"/>
                      <a:pt x="9" y="482"/>
                      <a:pt x="23" y="490"/>
                    </a:cubicBezTo>
                    <a:cubicBezTo>
                      <a:pt x="23" y="490"/>
                      <a:pt x="23" y="490"/>
                      <a:pt x="23" y="490"/>
                    </a:cubicBezTo>
                    <a:cubicBezTo>
                      <a:pt x="37" y="499"/>
                      <a:pt x="57" y="509"/>
                      <a:pt x="82" y="516"/>
                    </a:cubicBezTo>
                    <a:cubicBezTo>
                      <a:pt x="103" y="522"/>
                      <a:pt x="126" y="526"/>
                      <a:pt x="154" y="527"/>
                    </a:cubicBezTo>
                    <a:cubicBezTo>
                      <a:pt x="154" y="527"/>
                      <a:pt x="137" y="509"/>
                      <a:pt x="120" y="479"/>
                    </a:cubicBezTo>
                    <a:cubicBezTo>
                      <a:pt x="114" y="470"/>
                      <a:pt x="108" y="459"/>
                      <a:pt x="103" y="447"/>
                    </a:cubicBezTo>
                    <a:cubicBezTo>
                      <a:pt x="94" y="429"/>
                      <a:pt x="86" y="408"/>
                      <a:pt x="81" y="386"/>
                    </a:cubicBezTo>
                    <a:cubicBezTo>
                      <a:pt x="77" y="372"/>
                      <a:pt x="74" y="356"/>
                      <a:pt x="73" y="340"/>
                    </a:cubicBezTo>
                    <a:cubicBezTo>
                      <a:pt x="72" y="332"/>
                      <a:pt x="72" y="323"/>
                      <a:pt x="72" y="314"/>
                    </a:cubicBezTo>
                    <a:cubicBezTo>
                      <a:pt x="73" y="303"/>
                      <a:pt x="74" y="291"/>
                      <a:pt x="76" y="280"/>
                    </a:cubicBezTo>
                    <a:cubicBezTo>
                      <a:pt x="76" y="280"/>
                      <a:pt x="76" y="290"/>
                      <a:pt x="79" y="305"/>
                    </a:cubicBezTo>
                    <a:cubicBezTo>
                      <a:pt x="80" y="311"/>
                      <a:pt x="82" y="316"/>
                      <a:pt x="83" y="323"/>
                    </a:cubicBezTo>
                    <a:cubicBezTo>
                      <a:pt x="89" y="346"/>
                      <a:pt x="98" y="377"/>
                      <a:pt x="115" y="406"/>
                    </a:cubicBezTo>
                    <a:cubicBezTo>
                      <a:pt x="120" y="416"/>
                      <a:pt x="126" y="426"/>
                      <a:pt x="133" y="435"/>
                    </a:cubicBezTo>
                    <a:cubicBezTo>
                      <a:pt x="139" y="442"/>
                      <a:pt x="145" y="450"/>
                      <a:pt x="151" y="458"/>
                    </a:cubicBezTo>
                    <a:cubicBezTo>
                      <a:pt x="151" y="458"/>
                      <a:pt x="151" y="458"/>
                      <a:pt x="151" y="458"/>
                    </a:cubicBezTo>
                    <a:cubicBezTo>
                      <a:pt x="153" y="460"/>
                      <a:pt x="155" y="462"/>
                      <a:pt x="157" y="465"/>
                    </a:cubicBezTo>
                    <a:cubicBezTo>
                      <a:pt x="171" y="482"/>
                      <a:pt x="187" y="500"/>
                      <a:pt x="203" y="518"/>
                    </a:cubicBezTo>
                    <a:cubicBezTo>
                      <a:pt x="203" y="518"/>
                      <a:pt x="203" y="518"/>
                      <a:pt x="203" y="518"/>
                    </a:cubicBezTo>
                    <a:cubicBezTo>
                      <a:pt x="216" y="534"/>
                      <a:pt x="230" y="550"/>
                      <a:pt x="243" y="567"/>
                    </a:cubicBezTo>
                    <a:cubicBezTo>
                      <a:pt x="270" y="601"/>
                      <a:pt x="293" y="637"/>
                      <a:pt x="303" y="671"/>
                    </a:cubicBezTo>
                    <a:cubicBezTo>
                      <a:pt x="303" y="671"/>
                      <a:pt x="317" y="642"/>
                      <a:pt x="332" y="594"/>
                    </a:cubicBezTo>
                    <a:cubicBezTo>
                      <a:pt x="333" y="593"/>
                      <a:pt x="333" y="593"/>
                      <a:pt x="333" y="592"/>
                    </a:cubicBezTo>
                    <a:cubicBezTo>
                      <a:pt x="342" y="565"/>
                      <a:pt x="351" y="532"/>
                      <a:pt x="359" y="494"/>
                    </a:cubicBezTo>
                    <a:cubicBezTo>
                      <a:pt x="359" y="491"/>
                      <a:pt x="360" y="489"/>
                      <a:pt x="360" y="486"/>
                    </a:cubicBezTo>
                    <a:cubicBezTo>
                      <a:pt x="361" y="484"/>
                      <a:pt x="361" y="482"/>
                      <a:pt x="361" y="481"/>
                    </a:cubicBezTo>
                    <a:cubicBezTo>
                      <a:pt x="364" y="468"/>
                      <a:pt x="366" y="454"/>
                      <a:pt x="368" y="440"/>
                    </a:cubicBezTo>
                    <a:cubicBezTo>
                      <a:pt x="369" y="436"/>
                      <a:pt x="369" y="431"/>
                      <a:pt x="370" y="427"/>
                    </a:cubicBezTo>
                    <a:cubicBezTo>
                      <a:pt x="373" y="400"/>
                      <a:pt x="375" y="371"/>
                      <a:pt x="376" y="342"/>
                    </a:cubicBezTo>
                    <a:cubicBezTo>
                      <a:pt x="376" y="337"/>
                      <a:pt x="376" y="332"/>
                      <a:pt x="376" y="327"/>
                    </a:cubicBezTo>
                    <a:cubicBezTo>
                      <a:pt x="376" y="314"/>
                      <a:pt x="376" y="301"/>
                      <a:pt x="375" y="288"/>
                    </a:cubicBezTo>
                    <a:cubicBezTo>
                      <a:pt x="375" y="287"/>
                      <a:pt x="375" y="287"/>
                      <a:pt x="375" y="287"/>
                    </a:cubicBezTo>
                    <a:cubicBezTo>
                      <a:pt x="375" y="281"/>
                      <a:pt x="374" y="276"/>
                      <a:pt x="374" y="270"/>
                    </a:cubicBezTo>
                    <a:cubicBezTo>
                      <a:pt x="374" y="270"/>
                      <a:pt x="374" y="270"/>
                      <a:pt x="374" y="270"/>
                    </a:cubicBezTo>
                    <a:cubicBezTo>
                      <a:pt x="374" y="265"/>
                      <a:pt x="373" y="261"/>
                      <a:pt x="373" y="257"/>
                    </a:cubicBezTo>
                    <a:cubicBezTo>
                      <a:pt x="372" y="243"/>
                      <a:pt x="370" y="229"/>
                      <a:pt x="368" y="215"/>
                    </a:cubicBezTo>
                    <a:cubicBezTo>
                      <a:pt x="367" y="207"/>
                      <a:pt x="365" y="199"/>
                      <a:pt x="364" y="191"/>
                    </a:cubicBezTo>
                    <a:cubicBezTo>
                      <a:pt x="363" y="190"/>
                      <a:pt x="363" y="189"/>
                      <a:pt x="363" y="188"/>
                    </a:cubicBezTo>
                    <a:cubicBezTo>
                      <a:pt x="363" y="188"/>
                      <a:pt x="363" y="188"/>
                      <a:pt x="363" y="188"/>
                    </a:cubicBezTo>
                    <a:cubicBezTo>
                      <a:pt x="362" y="181"/>
                      <a:pt x="360" y="173"/>
                      <a:pt x="358" y="165"/>
                    </a:cubicBezTo>
                    <a:cubicBezTo>
                      <a:pt x="352" y="139"/>
                      <a:pt x="344" y="113"/>
                      <a:pt x="334" y="86"/>
                    </a:cubicBezTo>
                    <a:cubicBezTo>
                      <a:pt x="332" y="80"/>
                      <a:pt x="330" y="74"/>
                      <a:pt x="327" y="67"/>
                    </a:cubicBezTo>
                    <a:cubicBezTo>
                      <a:pt x="323" y="57"/>
                      <a:pt x="319" y="48"/>
                      <a:pt x="314" y="38"/>
                    </a:cubicBezTo>
                    <a:cubicBezTo>
                      <a:pt x="308" y="25"/>
                      <a:pt x="302" y="12"/>
                      <a:pt x="295" y="0"/>
                    </a:cubicBezTo>
                    <a:cubicBezTo>
                      <a:pt x="296" y="1"/>
                      <a:pt x="310" y="14"/>
                      <a:pt x="328" y="39"/>
                    </a:cubicBezTo>
                    <a:cubicBezTo>
                      <a:pt x="334" y="47"/>
                      <a:pt x="340" y="56"/>
                      <a:pt x="346" y="66"/>
                    </a:cubicBezTo>
                    <a:cubicBezTo>
                      <a:pt x="346" y="66"/>
                      <a:pt x="346" y="66"/>
                      <a:pt x="346" y="66"/>
                    </a:cubicBezTo>
                    <a:cubicBezTo>
                      <a:pt x="359" y="87"/>
                      <a:pt x="373" y="114"/>
                      <a:pt x="386" y="146"/>
                    </a:cubicBezTo>
                    <a:cubicBezTo>
                      <a:pt x="392" y="163"/>
                      <a:pt x="398" y="181"/>
                      <a:pt x="404" y="201"/>
                    </a:cubicBezTo>
                    <a:cubicBezTo>
                      <a:pt x="406" y="210"/>
                      <a:pt x="408" y="218"/>
                      <a:pt x="410" y="228"/>
                    </a:cubicBezTo>
                    <a:cubicBezTo>
                      <a:pt x="410" y="228"/>
                      <a:pt x="410" y="228"/>
                      <a:pt x="410" y="228"/>
                    </a:cubicBezTo>
                    <a:cubicBezTo>
                      <a:pt x="412" y="238"/>
                      <a:pt x="414" y="248"/>
                      <a:pt x="416" y="259"/>
                    </a:cubicBezTo>
                    <a:cubicBezTo>
                      <a:pt x="420" y="281"/>
                      <a:pt x="423" y="305"/>
                      <a:pt x="424" y="331"/>
                    </a:cubicBezTo>
                    <a:cubicBezTo>
                      <a:pt x="424" y="340"/>
                      <a:pt x="425" y="350"/>
                      <a:pt x="425" y="361"/>
                    </a:cubicBezTo>
                    <a:cubicBezTo>
                      <a:pt x="425" y="370"/>
                      <a:pt x="425" y="379"/>
                      <a:pt x="425" y="389"/>
                    </a:cubicBezTo>
                    <a:cubicBezTo>
                      <a:pt x="425" y="389"/>
                      <a:pt x="429" y="381"/>
                      <a:pt x="437" y="370"/>
                    </a:cubicBezTo>
                    <a:cubicBezTo>
                      <a:pt x="442" y="362"/>
                      <a:pt x="449" y="353"/>
                      <a:pt x="457" y="344"/>
                    </a:cubicBezTo>
                    <a:cubicBezTo>
                      <a:pt x="467" y="331"/>
                      <a:pt x="478" y="317"/>
                      <a:pt x="491" y="306"/>
                    </a:cubicBezTo>
                    <a:cubicBezTo>
                      <a:pt x="495" y="302"/>
                      <a:pt x="501" y="297"/>
                      <a:pt x="506" y="291"/>
                    </a:cubicBezTo>
                    <a:cubicBezTo>
                      <a:pt x="511" y="286"/>
                      <a:pt x="515" y="281"/>
                      <a:pt x="520" y="275"/>
                    </a:cubicBezTo>
                    <a:cubicBezTo>
                      <a:pt x="528" y="265"/>
                      <a:pt x="537" y="253"/>
                      <a:pt x="546" y="239"/>
                    </a:cubicBezTo>
                    <a:cubicBezTo>
                      <a:pt x="546" y="239"/>
                      <a:pt x="546" y="239"/>
                      <a:pt x="546" y="239"/>
                    </a:cubicBezTo>
                    <a:cubicBezTo>
                      <a:pt x="551" y="231"/>
                      <a:pt x="556" y="222"/>
                      <a:pt x="561" y="213"/>
                    </a:cubicBezTo>
                    <a:cubicBezTo>
                      <a:pt x="575" y="186"/>
                      <a:pt x="588" y="153"/>
                      <a:pt x="599" y="113"/>
                    </a:cubicBezTo>
                    <a:cubicBezTo>
                      <a:pt x="602" y="101"/>
                      <a:pt x="605" y="88"/>
                      <a:pt x="608" y="74"/>
                    </a:cubicBezTo>
                    <a:cubicBezTo>
                      <a:pt x="608" y="74"/>
                      <a:pt x="611" y="91"/>
                      <a:pt x="608" y="120"/>
                    </a:cubicBezTo>
                    <a:cubicBezTo>
                      <a:pt x="608" y="123"/>
                      <a:pt x="607" y="127"/>
                      <a:pt x="607" y="131"/>
                    </a:cubicBezTo>
                    <a:cubicBezTo>
                      <a:pt x="607" y="131"/>
                      <a:pt x="607" y="131"/>
                      <a:pt x="607" y="131"/>
                    </a:cubicBezTo>
                    <a:cubicBezTo>
                      <a:pt x="606" y="137"/>
                      <a:pt x="605" y="143"/>
                      <a:pt x="604" y="150"/>
                    </a:cubicBezTo>
                    <a:cubicBezTo>
                      <a:pt x="600" y="174"/>
                      <a:pt x="592" y="203"/>
                      <a:pt x="578" y="235"/>
                    </a:cubicBezTo>
                    <a:cubicBezTo>
                      <a:pt x="574" y="244"/>
                      <a:pt x="570" y="253"/>
                      <a:pt x="566" y="262"/>
                    </a:cubicBezTo>
                    <a:cubicBezTo>
                      <a:pt x="563" y="268"/>
                      <a:pt x="560" y="274"/>
                      <a:pt x="556" y="280"/>
                    </a:cubicBezTo>
                    <a:cubicBezTo>
                      <a:pt x="553" y="286"/>
                      <a:pt x="550" y="291"/>
                      <a:pt x="547" y="297"/>
                    </a:cubicBezTo>
                    <a:cubicBezTo>
                      <a:pt x="544" y="302"/>
                      <a:pt x="541" y="306"/>
                      <a:pt x="538" y="311"/>
                    </a:cubicBezTo>
                    <a:cubicBezTo>
                      <a:pt x="521" y="337"/>
                      <a:pt x="508" y="359"/>
                      <a:pt x="496" y="376"/>
                    </a:cubicBezTo>
                    <a:cubicBezTo>
                      <a:pt x="493" y="379"/>
                      <a:pt x="491" y="383"/>
                      <a:pt x="489" y="386"/>
                    </a:cubicBezTo>
                    <a:cubicBezTo>
                      <a:pt x="448" y="446"/>
                      <a:pt x="439" y="449"/>
                      <a:pt x="427" y="479"/>
                    </a:cubicBezTo>
                    <a:cubicBezTo>
                      <a:pt x="427" y="479"/>
                      <a:pt x="426" y="483"/>
                      <a:pt x="425" y="489"/>
                    </a:cubicBezTo>
                    <a:cubicBezTo>
                      <a:pt x="425" y="492"/>
                      <a:pt x="424" y="497"/>
                      <a:pt x="423" y="501"/>
                    </a:cubicBezTo>
                    <a:cubicBezTo>
                      <a:pt x="419" y="526"/>
                      <a:pt x="411" y="568"/>
                      <a:pt x="406" y="605"/>
                    </a:cubicBezTo>
                    <a:cubicBezTo>
                      <a:pt x="401" y="635"/>
                      <a:pt x="397" y="663"/>
                      <a:pt x="396" y="677"/>
                    </a:cubicBezTo>
                    <a:cubicBezTo>
                      <a:pt x="396" y="677"/>
                      <a:pt x="444" y="624"/>
                      <a:pt x="496" y="584"/>
                    </a:cubicBezTo>
                    <a:cubicBezTo>
                      <a:pt x="502" y="579"/>
                      <a:pt x="509" y="574"/>
                      <a:pt x="515" y="570"/>
                    </a:cubicBezTo>
                    <a:cubicBezTo>
                      <a:pt x="545" y="548"/>
                      <a:pt x="581" y="519"/>
                      <a:pt x="614" y="485"/>
                    </a:cubicBezTo>
                    <a:cubicBezTo>
                      <a:pt x="615" y="485"/>
                      <a:pt x="615" y="484"/>
                      <a:pt x="616" y="483"/>
                    </a:cubicBezTo>
                    <a:cubicBezTo>
                      <a:pt x="644" y="454"/>
                      <a:pt x="669" y="422"/>
                      <a:pt x="685" y="390"/>
                    </a:cubicBezTo>
                    <a:cubicBezTo>
                      <a:pt x="686" y="387"/>
                      <a:pt x="688" y="385"/>
                      <a:pt x="689" y="383"/>
                    </a:cubicBezTo>
                    <a:cubicBezTo>
                      <a:pt x="689" y="383"/>
                      <a:pt x="688" y="386"/>
                      <a:pt x="686" y="390"/>
                    </a:cubicBezTo>
                    <a:cubicBezTo>
                      <a:pt x="681" y="406"/>
                      <a:pt x="665" y="444"/>
                      <a:pt x="632" y="490"/>
                    </a:cubicBezTo>
                    <a:cubicBezTo>
                      <a:pt x="631" y="490"/>
                      <a:pt x="631" y="491"/>
                      <a:pt x="630" y="492"/>
                    </a:cubicBezTo>
                    <a:cubicBezTo>
                      <a:pt x="607" y="523"/>
                      <a:pt x="576" y="558"/>
                      <a:pt x="534" y="591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ṩḷïḑè"/>
              <p:cNvSpPr>
                <a:spLocks/>
              </p:cNvSpPr>
              <p:nvPr/>
            </p:nvSpPr>
            <p:spPr bwMode="auto">
              <a:xfrm>
                <a:off x="1736598" y="3169866"/>
                <a:ext cx="1218399" cy="1220707"/>
              </a:xfrm>
              <a:custGeom>
                <a:avLst/>
                <a:gdLst>
                  <a:gd name="T0" fmla="*/ 323 w 327"/>
                  <a:gd name="T1" fmla="*/ 198 h 328"/>
                  <a:gd name="T2" fmla="*/ 313 w 327"/>
                  <a:gd name="T3" fmla="*/ 229 h 328"/>
                  <a:gd name="T4" fmla="*/ 310 w 327"/>
                  <a:gd name="T5" fmla="*/ 235 h 328"/>
                  <a:gd name="T6" fmla="*/ 240 w 327"/>
                  <a:gd name="T7" fmla="*/ 307 h 328"/>
                  <a:gd name="T8" fmla="*/ 203 w 327"/>
                  <a:gd name="T9" fmla="*/ 321 h 328"/>
                  <a:gd name="T10" fmla="*/ 173 w 327"/>
                  <a:gd name="T11" fmla="*/ 325 h 328"/>
                  <a:gd name="T12" fmla="*/ 42 w 327"/>
                  <a:gd name="T13" fmla="*/ 270 h 328"/>
                  <a:gd name="T14" fmla="*/ 15 w 327"/>
                  <a:gd name="T15" fmla="*/ 227 h 328"/>
                  <a:gd name="T16" fmla="*/ 2 w 327"/>
                  <a:gd name="T17" fmla="*/ 171 h 328"/>
                  <a:gd name="T18" fmla="*/ 32 w 327"/>
                  <a:gd name="T19" fmla="*/ 68 h 328"/>
                  <a:gd name="T20" fmla="*/ 39 w 327"/>
                  <a:gd name="T21" fmla="*/ 59 h 328"/>
                  <a:gd name="T22" fmla="*/ 99 w 327"/>
                  <a:gd name="T23" fmla="*/ 14 h 328"/>
                  <a:gd name="T24" fmla="*/ 132 w 327"/>
                  <a:gd name="T25" fmla="*/ 4 h 328"/>
                  <a:gd name="T26" fmla="*/ 155 w 327"/>
                  <a:gd name="T27" fmla="*/ 1 h 328"/>
                  <a:gd name="T28" fmla="*/ 155 w 327"/>
                  <a:gd name="T29" fmla="*/ 1 h 328"/>
                  <a:gd name="T30" fmla="*/ 156 w 327"/>
                  <a:gd name="T31" fmla="*/ 1 h 328"/>
                  <a:gd name="T32" fmla="*/ 182 w 327"/>
                  <a:gd name="T33" fmla="*/ 1 h 328"/>
                  <a:gd name="T34" fmla="*/ 182 w 327"/>
                  <a:gd name="T35" fmla="*/ 1 h 328"/>
                  <a:gd name="T36" fmla="*/ 248 w 327"/>
                  <a:gd name="T37" fmla="*/ 24 h 328"/>
                  <a:gd name="T38" fmla="*/ 264 w 327"/>
                  <a:gd name="T39" fmla="*/ 34 h 328"/>
                  <a:gd name="T40" fmla="*/ 299 w 327"/>
                  <a:gd name="T41" fmla="*/ 72 h 328"/>
                  <a:gd name="T42" fmla="*/ 299 w 327"/>
                  <a:gd name="T43" fmla="*/ 73 h 328"/>
                  <a:gd name="T44" fmla="*/ 308 w 327"/>
                  <a:gd name="T45" fmla="*/ 86 h 328"/>
                  <a:gd name="T46" fmla="*/ 327 w 327"/>
                  <a:gd name="T47" fmla="*/ 155 h 328"/>
                  <a:gd name="T48" fmla="*/ 323 w 327"/>
                  <a:gd name="T49" fmla="*/ 198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27" h="328">
                    <a:moveTo>
                      <a:pt x="323" y="198"/>
                    </a:moveTo>
                    <a:cubicBezTo>
                      <a:pt x="321" y="209"/>
                      <a:pt x="317" y="219"/>
                      <a:pt x="313" y="229"/>
                    </a:cubicBezTo>
                    <a:cubicBezTo>
                      <a:pt x="312" y="231"/>
                      <a:pt x="311" y="233"/>
                      <a:pt x="310" y="235"/>
                    </a:cubicBezTo>
                    <a:cubicBezTo>
                      <a:pt x="295" y="266"/>
                      <a:pt x="270" y="291"/>
                      <a:pt x="240" y="307"/>
                    </a:cubicBezTo>
                    <a:cubicBezTo>
                      <a:pt x="228" y="313"/>
                      <a:pt x="216" y="318"/>
                      <a:pt x="203" y="321"/>
                    </a:cubicBezTo>
                    <a:cubicBezTo>
                      <a:pt x="193" y="323"/>
                      <a:pt x="183" y="325"/>
                      <a:pt x="173" y="325"/>
                    </a:cubicBezTo>
                    <a:cubicBezTo>
                      <a:pt x="121" y="328"/>
                      <a:pt x="74" y="306"/>
                      <a:pt x="42" y="270"/>
                    </a:cubicBezTo>
                    <a:cubicBezTo>
                      <a:pt x="31" y="257"/>
                      <a:pt x="22" y="243"/>
                      <a:pt x="15" y="227"/>
                    </a:cubicBezTo>
                    <a:cubicBezTo>
                      <a:pt x="8" y="210"/>
                      <a:pt x="3" y="191"/>
                      <a:pt x="2" y="171"/>
                    </a:cubicBezTo>
                    <a:cubicBezTo>
                      <a:pt x="0" y="133"/>
                      <a:pt x="12" y="97"/>
                      <a:pt x="32" y="68"/>
                    </a:cubicBezTo>
                    <a:cubicBezTo>
                      <a:pt x="35" y="65"/>
                      <a:pt x="37" y="62"/>
                      <a:pt x="39" y="59"/>
                    </a:cubicBezTo>
                    <a:cubicBezTo>
                      <a:pt x="55" y="40"/>
                      <a:pt x="76" y="24"/>
                      <a:pt x="99" y="14"/>
                    </a:cubicBezTo>
                    <a:cubicBezTo>
                      <a:pt x="109" y="10"/>
                      <a:pt x="120" y="6"/>
                      <a:pt x="132" y="4"/>
                    </a:cubicBezTo>
                    <a:cubicBezTo>
                      <a:pt x="139" y="2"/>
                      <a:pt x="147" y="1"/>
                      <a:pt x="155" y="1"/>
                    </a:cubicBezTo>
                    <a:cubicBezTo>
                      <a:pt x="155" y="1"/>
                      <a:pt x="155" y="1"/>
                      <a:pt x="155" y="1"/>
                    </a:cubicBezTo>
                    <a:cubicBezTo>
                      <a:pt x="155" y="1"/>
                      <a:pt x="156" y="1"/>
                      <a:pt x="156" y="1"/>
                    </a:cubicBezTo>
                    <a:cubicBezTo>
                      <a:pt x="165" y="0"/>
                      <a:pt x="173" y="0"/>
                      <a:pt x="182" y="1"/>
                    </a:cubicBezTo>
                    <a:cubicBezTo>
                      <a:pt x="182" y="1"/>
                      <a:pt x="182" y="1"/>
                      <a:pt x="182" y="1"/>
                    </a:cubicBezTo>
                    <a:cubicBezTo>
                      <a:pt x="206" y="4"/>
                      <a:pt x="228" y="12"/>
                      <a:pt x="248" y="24"/>
                    </a:cubicBezTo>
                    <a:cubicBezTo>
                      <a:pt x="253" y="27"/>
                      <a:pt x="259" y="30"/>
                      <a:pt x="264" y="34"/>
                    </a:cubicBezTo>
                    <a:cubicBezTo>
                      <a:pt x="277" y="45"/>
                      <a:pt x="290" y="58"/>
                      <a:pt x="299" y="72"/>
                    </a:cubicBezTo>
                    <a:cubicBezTo>
                      <a:pt x="299" y="73"/>
                      <a:pt x="299" y="73"/>
                      <a:pt x="299" y="73"/>
                    </a:cubicBezTo>
                    <a:cubicBezTo>
                      <a:pt x="302" y="77"/>
                      <a:pt x="305" y="82"/>
                      <a:pt x="308" y="86"/>
                    </a:cubicBezTo>
                    <a:cubicBezTo>
                      <a:pt x="319" y="107"/>
                      <a:pt x="325" y="130"/>
                      <a:pt x="327" y="155"/>
                    </a:cubicBezTo>
                    <a:cubicBezTo>
                      <a:pt x="327" y="170"/>
                      <a:pt x="326" y="184"/>
                      <a:pt x="323" y="19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4" name="íṩḷïḑè"/>
              <p:cNvGrpSpPr/>
              <p:nvPr/>
            </p:nvGrpSpPr>
            <p:grpSpPr>
              <a:xfrm>
                <a:off x="1263546" y="1656098"/>
                <a:ext cx="3179836" cy="2337572"/>
                <a:chOff x="166688" y="2078038"/>
                <a:chExt cx="2187575" cy="1608138"/>
              </a:xfrm>
              <a:solidFill>
                <a:schemeClr val="accent1">
                  <a:alpha val="30000"/>
                </a:schemeClr>
              </a:solidFill>
              <a:effectLst/>
            </p:grpSpPr>
            <p:sp>
              <p:nvSpPr>
                <p:cNvPr id="66" name="išļiḋê"/>
                <p:cNvSpPr>
                  <a:spLocks/>
                </p:cNvSpPr>
                <p:nvPr/>
              </p:nvSpPr>
              <p:spPr bwMode="auto">
                <a:xfrm>
                  <a:off x="166688" y="2701925"/>
                  <a:ext cx="368300" cy="368300"/>
                </a:xfrm>
                <a:custGeom>
                  <a:avLst/>
                  <a:gdLst>
                    <a:gd name="T0" fmla="*/ 142 w 144"/>
                    <a:gd name="T1" fmla="*/ 69 h 144"/>
                    <a:gd name="T2" fmla="*/ 76 w 144"/>
                    <a:gd name="T3" fmla="*/ 142 h 144"/>
                    <a:gd name="T4" fmla="*/ 2 w 144"/>
                    <a:gd name="T5" fmla="*/ 76 h 144"/>
                    <a:gd name="T6" fmla="*/ 69 w 144"/>
                    <a:gd name="T7" fmla="*/ 2 h 144"/>
                    <a:gd name="T8" fmla="*/ 142 w 144"/>
                    <a:gd name="T9" fmla="*/ 69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44">
                      <a:moveTo>
                        <a:pt x="142" y="69"/>
                      </a:moveTo>
                      <a:cubicBezTo>
                        <a:pt x="144" y="107"/>
                        <a:pt x="114" y="140"/>
                        <a:pt x="76" y="142"/>
                      </a:cubicBezTo>
                      <a:cubicBezTo>
                        <a:pt x="37" y="144"/>
                        <a:pt x="4" y="114"/>
                        <a:pt x="2" y="76"/>
                      </a:cubicBezTo>
                      <a:cubicBezTo>
                        <a:pt x="0" y="37"/>
                        <a:pt x="30" y="4"/>
                        <a:pt x="69" y="2"/>
                      </a:cubicBezTo>
                      <a:cubicBezTo>
                        <a:pt x="107" y="0"/>
                        <a:pt x="140" y="30"/>
                        <a:pt x="142" y="69"/>
                      </a:cubicBezTo>
                      <a:close/>
                    </a:path>
                  </a:pathLst>
                </a:custGeom>
                <a:grpFill/>
                <a:ln w="25400" cap="flat" cmpd="sng" algn="ctr">
                  <a:noFill/>
                  <a:prstDash val="soli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7" name="íṩľîḑê"/>
                <p:cNvSpPr>
                  <a:spLocks/>
                </p:cNvSpPr>
                <p:nvPr/>
              </p:nvSpPr>
              <p:spPr bwMode="auto">
                <a:xfrm>
                  <a:off x="1984375" y="3144838"/>
                  <a:ext cx="369888" cy="368300"/>
                </a:xfrm>
                <a:custGeom>
                  <a:avLst/>
                  <a:gdLst>
                    <a:gd name="T0" fmla="*/ 142 w 144"/>
                    <a:gd name="T1" fmla="*/ 69 h 144"/>
                    <a:gd name="T2" fmla="*/ 75 w 144"/>
                    <a:gd name="T3" fmla="*/ 142 h 144"/>
                    <a:gd name="T4" fmla="*/ 1 w 144"/>
                    <a:gd name="T5" fmla="*/ 76 h 144"/>
                    <a:gd name="T6" fmla="*/ 68 w 144"/>
                    <a:gd name="T7" fmla="*/ 2 h 144"/>
                    <a:gd name="T8" fmla="*/ 142 w 144"/>
                    <a:gd name="T9" fmla="*/ 69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44">
                      <a:moveTo>
                        <a:pt x="142" y="69"/>
                      </a:moveTo>
                      <a:cubicBezTo>
                        <a:pt x="144" y="108"/>
                        <a:pt x="114" y="141"/>
                        <a:pt x="75" y="142"/>
                      </a:cubicBezTo>
                      <a:cubicBezTo>
                        <a:pt x="36" y="144"/>
                        <a:pt x="3" y="115"/>
                        <a:pt x="1" y="76"/>
                      </a:cubicBezTo>
                      <a:cubicBezTo>
                        <a:pt x="0" y="37"/>
                        <a:pt x="29" y="4"/>
                        <a:pt x="68" y="2"/>
                      </a:cubicBezTo>
                      <a:cubicBezTo>
                        <a:pt x="107" y="0"/>
                        <a:pt x="140" y="30"/>
                        <a:pt x="142" y="69"/>
                      </a:cubicBezTo>
                      <a:close/>
                    </a:path>
                  </a:pathLst>
                </a:custGeom>
                <a:grpFill/>
                <a:ln w="25400" cap="flat" cmpd="sng" algn="ctr">
                  <a:noFill/>
                  <a:prstDash val="soli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8" name="ïšlídé"/>
                <p:cNvSpPr>
                  <a:spLocks/>
                </p:cNvSpPr>
                <p:nvPr/>
              </p:nvSpPr>
              <p:spPr bwMode="auto">
                <a:xfrm>
                  <a:off x="1030288" y="3316288"/>
                  <a:ext cx="371475" cy="369888"/>
                </a:xfrm>
                <a:custGeom>
                  <a:avLst/>
                  <a:gdLst>
                    <a:gd name="T0" fmla="*/ 143 w 145"/>
                    <a:gd name="T1" fmla="*/ 68 h 144"/>
                    <a:gd name="T2" fmla="*/ 76 w 145"/>
                    <a:gd name="T3" fmla="*/ 142 h 144"/>
                    <a:gd name="T4" fmla="*/ 2 w 145"/>
                    <a:gd name="T5" fmla="*/ 75 h 144"/>
                    <a:gd name="T6" fmla="*/ 69 w 145"/>
                    <a:gd name="T7" fmla="*/ 2 h 144"/>
                    <a:gd name="T8" fmla="*/ 143 w 145"/>
                    <a:gd name="T9" fmla="*/ 68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5" h="144">
                      <a:moveTo>
                        <a:pt x="143" y="68"/>
                      </a:moveTo>
                      <a:cubicBezTo>
                        <a:pt x="145" y="107"/>
                        <a:pt x="115" y="140"/>
                        <a:pt x="76" y="142"/>
                      </a:cubicBezTo>
                      <a:cubicBezTo>
                        <a:pt x="37" y="144"/>
                        <a:pt x="4" y="114"/>
                        <a:pt x="2" y="75"/>
                      </a:cubicBezTo>
                      <a:cubicBezTo>
                        <a:pt x="0" y="36"/>
                        <a:pt x="30" y="3"/>
                        <a:pt x="69" y="2"/>
                      </a:cubicBezTo>
                      <a:cubicBezTo>
                        <a:pt x="108" y="0"/>
                        <a:pt x="141" y="29"/>
                        <a:pt x="143" y="68"/>
                      </a:cubicBezTo>
                      <a:close/>
                    </a:path>
                  </a:pathLst>
                </a:custGeom>
                <a:grpFill/>
                <a:ln w="25400" cap="flat" cmpd="sng" algn="ctr">
                  <a:noFill/>
                  <a:prstDash val="soli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9" name="íslíde"/>
                <p:cNvSpPr>
                  <a:spLocks/>
                </p:cNvSpPr>
                <p:nvPr/>
              </p:nvSpPr>
              <p:spPr bwMode="auto">
                <a:xfrm>
                  <a:off x="1044575" y="2244725"/>
                  <a:ext cx="369888" cy="369888"/>
                </a:xfrm>
                <a:custGeom>
                  <a:avLst/>
                  <a:gdLst>
                    <a:gd name="T0" fmla="*/ 143 w 144"/>
                    <a:gd name="T1" fmla="*/ 68 h 144"/>
                    <a:gd name="T2" fmla="*/ 76 w 144"/>
                    <a:gd name="T3" fmla="*/ 142 h 144"/>
                    <a:gd name="T4" fmla="*/ 2 w 144"/>
                    <a:gd name="T5" fmla="*/ 75 h 144"/>
                    <a:gd name="T6" fmla="*/ 69 w 144"/>
                    <a:gd name="T7" fmla="*/ 2 h 144"/>
                    <a:gd name="T8" fmla="*/ 143 w 144"/>
                    <a:gd name="T9" fmla="*/ 68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4" h="144">
                      <a:moveTo>
                        <a:pt x="143" y="68"/>
                      </a:moveTo>
                      <a:cubicBezTo>
                        <a:pt x="144" y="107"/>
                        <a:pt x="115" y="140"/>
                        <a:pt x="76" y="142"/>
                      </a:cubicBezTo>
                      <a:cubicBezTo>
                        <a:pt x="37" y="144"/>
                        <a:pt x="4" y="114"/>
                        <a:pt x="2" y="75"/>
                      </a:cubicBezTo>
                      <a:cubicBezTo>
                        <a:pt x="0" y="37"/>
                        <a:pt x="30" y="4"/>
                        <a:pt x="69" y="2"/>
                      </a:cubicBezTo>
                      <a:cubicBezTo>
                        <a:pt x="108" y="0"/>
                        <a:pt x="141" y="30"/>
                        <a:pt x="143" y="68"/>
                      </a:cubicBezTo>
                      <a:close/>
                    </a:path>
                  </a:pathLst>
                </a:custGeom>
                <a:grpFill/>
                <a:ln w="25400" cap="flat" cmpd="sng" algn="ctr">
                  <a:noFill/>
                  <a:prstDash val="soli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0" name="îś1iḋe"/>
                <p:cNvSpPr>
                  <a:spLocks/>
                </p:cNvSpPr>
                <p:nvPr/>
              </p:nvSpPr>
              <p:spPr bwMode="auto">
                <a:xfrm>
                  <a:off x="1992313" y="2078038"/>
                  <a:ext cx="138113" cy="139700"/>
                </a:xfrm>
                <a:custGeom>
                  <a:avLst/>
                  <a:gdLst>
                    <a:gd name="T0" fmla="*/ 53 w 54"/>
                    <a:gd name="T1" fmla="*/ 25 h 54"/>
                    <a:gd name="T2" fmla="*/ 28 w 54"/>
                    <a:gd name="T3" fmla="*/ 53 h 54"/>
                    <a:gd name="T4" fmla="*/ 1 w 54"/>
                    <a:gd name="T5" fmla="*/ 28 h 54"/>
                    <a:gd name="T6" fmla="*/ 26 w 54"/>
                    <a:gd name="T7" fmla="*/ 1 h 54"/>
                    <a:gd name="T8" fmla="*/ 53 w 54"/>
                    <a:gd name="T9" fmla="*/ 25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54">
                      <a:moveTo>
                        <a:pt x="53" y="25"/>
                      </a:moveTo>
                      <a:cubicBezTo>
                        <a:pt x="54" y="40"/>
                        <a:pt x="43" y="52"/>
                        <a:pt x="28" y="53"/>
                      </a:cubicBezTo>
                      <a:cubicBezTo>
                        <a:pt x="14" y="54"/>
                        <a:pt x="2" y="42"/>
                        <a:pt x="1" y="28"/>
                      </a:cubicBezTo>
                      <a:cubicBezTo>
                        <a:pt x="0" y="14"/>
                        <a:pt x="11" y="1"/>
                        <a:pt x="26" y="1"/>
                      </a:cubicBezTo>
                      <a:cubicBezTo>
                        <a:pt x="40" y="0"/>
                        <a:pt x="52" y="11"/>
                        <a:pt x="53" y="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25400" cap="flat" cmpd="sng" algn="ctr">
                  <a:noFill/>
                  <a:prstDash val="soli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1" name="ïṩ1iḋè"/>
                <p:cNvSpPr>
                  <a:spLocks/>
                </p:cNvSpPr>
                <p:nvPr/>
              </p:nvSpPr>
              <p:spPr bwMode="auto">
                <a:xfrm>
                  <a:off x="2133600" y="2336800"/>
                  <a:ext cx="38100" cy="39688"/>
                </a:xfrm>
                <a:custGeom>
                  <a:avLst/>
                  <a:gdLst>
                    <a:gd name="T0" fmla="*/ 15 w 15"/>
                    <a:gd name="T1" fmla="*/ 7 h 15"/>
                    <a:gd name="T2" fmla="*/ 8 w 15"/>
                    <a:gd name="T3" fmla="*/ 15 h 15"/>
                    <a:gd name="T4" fmla="*/ 1 w 15"/>
                    <a:gd name="T5" fmla="*/ 8 h 15"/>
                    <a:gd name="T6" fmla="*/ 8 w 15"/>
                    <a:gd name="T7" fmla="*/ 0 h 15"/>
                    <a:gd name="T8" fmla="*/ 15 w 15"/>
                    <a:gd name="T9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15" y="7"/>
                      </a:moveTo>
                      <a:cubicBezTo>
                        <a:pt x="15" y="11"/>
                        <a:pt x="12" y="15"/>
                        <a:pt x="8" y="15"/>
                      </a:cubicBezTo>
                      <a:cubicBezTo>
                        <a:pt x="4" y="15"/>
                        <a:pt x="1" y="12"/>
                        <a:pt x="1" y="8"/>
                      </a:cubicBezTo>
                      <a:cubicBezTo>
                        <a:pt x="0" y="4"/>
                        <a:pt x="4" y="1"/>
                        <a:pt x="8" y="0"/>
                      </a:cubicBezTo>
                      <a:cubicBezTo>
                        <a:pt x="12" y="0"/>
                        <a:pt x="15" y="3"/>
                        <a:pt x="15" y="7"/>
                      </a:cubicBezTo>
                      <a:close/>
                    </a:path>
                  </a:pathLst>
                </a:custGeom>
                <a:grpFill/>
                <a:ln w="25400" cap="flat" cmpd="sng" algn="ctr">
                  <a:noFill/>
                  <a:prstDash val="soli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5" name="îŝľiďe"/>
              <p:cNvGrpSpPr/>
              <p:nvPr/>
            </p:nvGrpSpPr>
            <p:grpSpPr>
              <a:xfrm>
                <a:off x="1766622" y="2399134"/>
                <a:ext cx="2021444" cy="1324544"/>
                <a:chOff x="4151312" y="2176464"/>
                <a:chExt cx="1390651" cy="911224"/>
              </a:xfrm>
              <a:solidFill>
                <a:schemeClr val="accent1">
                  <a:alpha val="60000"/>
                </a:schemeClr>
              </a:solidFill>
              <a:effectLst/>
            </p:grpSpPr>
            <p:sp>
              <p:nvSpPr>
                <p:cNvPr id="63" name="îṡḻïḑe"/>
                <p:cNvSpPr>
                  <a:spLocks/>
                </p:cNvSpPr>
                <p:nvPr/>
              </p:nvSpPr>
              <p:spPr bwMode="auto">
                <a:xfrm>
                  <a:off x="4151312" y="2262190"/>
                  <a:ext cx="38100" cy="39688"/>
                </a:xfrm>
                <a:custGeom>
                  <a:avLst/>
                  <a:gdLst>
                    <a:gd name="T0" fmla="*/ 14 w 15"/>
                    <a:gd name="T1" fmla="*/ 7 h 15"/>
                    <a:gd name="T2" fmla="*/ 8 w 15"/>
                    <a:gd name="T3" fmla="*/ 14 h 15"/>
                    <a:gd name="T4" fmla="*/ 0 w 15"/>
                    <a:gd name="T5" fmla="*/ 8 h 15"/>
                    <a:gd name="T6" fmla="*/ 7 w 15"/>
                    <a:gd name="T7" fmla="*/ 0 h 15"/>
                    <a:gd name="T8" fmla="*/ 14 w 15"/>
                    <a:gd name="T9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14" y="7"/>
                      </a:moveTo>
                      <a:cubicBezTo>
                        <a:pt x="15" y="11"/>
                        <a:pt x="12" y="14"/>
                        <a:pt x="8" y="14"/>
                      </a:cubicBezTo>
                      <a:cubicBezTo>
                        <a:pt x="3" y="15"/>
                        <a:pt x="0" y="12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ubicBezTo>
                        <a:pt x="11" y="0"/>
                        <a:pt x="14" y="3"/>
                        <a:pt x="14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4" name="îšḷîďé"/>
                <p:cNvSpPr>
                  <a:spLocks/>
                </p:cNvSpPr>
                <p:nvPr/>
              </p:nvSpPr>
              <p:spPr bwMode="auto">
                <a:xfrm>
                  <a:off x="4337050" y="2176464"/>
                  <a:ext cx="630238" cy="631825"/>
                </a:xfrm>
                <a:custGeom>
                  <a:avLst/>
                  <a:gdLst>
                    <a:gd name="T0" fmla="*/ 243 w 246"/>
                    <a:gd name="T1" fmla="*/ 118 h 247"/>
                    <a:gd name="T2" fmla="*/ 129 w 246"/>
                    <a:gd name="T3" fmla="*/ 243 h 247"/>
                    <a:gd name="T4" fmla="*/ 3 w 246"/>
                    <a:gd name="T5" fmla="*/ 130 h 247"/>
                    <a:gd name="T6" fmla="*/ 117 w 246"/>
                    <a:gd name="T7" fmla="*/ 4 h 247"/>
                    <a:gd name="T8" fmla="*/ 243 w 246"/>
                    <a:gd name="T9" fmla="*/ 118 h 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6" h="247">
                      <a:moveTo>
                        <a:pt x="243" y="118"/>
                      </a:moveTo>
                      <a:cubicBezTo>
                        <a:pt x="246" y="184"/>
                        <a:pt x="195" y="240"/>
                        <a:pt x="129" y="243"/>
                      </a:cubicBezTo>
                      <a:cubicBezTo>
                        <a:pt x="63" y="247"/>
                        <a:pt x="7" y="196"/>
                        <a:pt x="3" y="130"/>
                      </a:cubicBezTo>
                      <a:cubicBezTo>
                        <a:pt x="0" y="63"/>
                        <a:pt x="51" y="7"/>
                        <a:pt x="117" y="4"/>
                      </a:cubicBezTo>
                      <a:cubicBezTo>
                        <a:pt x="183" y="0"/>
                        <a:pt x="240" y="51"/>
                        <a:pt x="243" y="1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5" name="iṩľiḑé"/>
                <p:cNvSpPr>
                  <a:spLocks/>
                </p:cNvSpPr>
                <p:nvPr/>
              </p:nvSpPr>
              <p:spPr bwMode="auto">
                <a:xfrm>
                  <a:off x="5013325" y="2560638"/>
                  <a:ext cx="528638" cy="527050"/>
                </a:xfrm>
                <a:custGeom>
                  <a:avLst/>
                  <a:gdLst>
                    <a:gd name="T0" fmla="*/ 204 w 206"/>
                    <a:gd name="T1" fmla="*/ 98 h 206"/>
                    <a:gd name="T2" fmla="*/ 108 w 206"/>
                    <a:gd name="T3" fmla="*/ 203 h 206"/>
                    <a:gd name="T4" fmla="*/ 3 w 206"/>
                    <a:gd name="T5" fmla="*/ 108 h 206"/>
                    <a:gd name="T6" fmla="*/ 98 w 206"/>
                    <a:gd name="T7" fmla="*/ 3 h 206"/>
                    <a:gd name="T8" fmla="*/ 204 w 206"/>
                    <a:gd name="T9" fmla="*/ 98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6" h="206">
                      <a:moveTo>
                        <a:pt x="204" y="98"/>
                      </a:moveTo>
                      <a:cubicBezTo>
                        <a:pt x="206" y="153"/>
                        <a:pt x="164" y="200"/>
                        <a:pt x="108" y="203"/>
                      </a:cubicBezTo>
                      <a:cubicBezTo>
                        <a:pt x="53" y="206"/>
                        <a:pt x="6" y="163"/>
                        <a:pt x="3" y="108"/>
                      </a:cubicBezTo>
                      <a:cubicBezTo>
                        <a:pt x="0" y="52"/>
                        <a:pt x="43" y="5"/>
                        <a:pt x="98" y="3"/>
                      </a:cubicBezTo>
                      <a:cubicBezTo>
                        <a:pt x="154" y="0"/>
                        <a:pt x="201" y="42"/>
                        <a:pt x="204" y="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36" name="iṥḷíḍê"/>
              <p:cNvSpPr>
                <a:spLocks/>
              </p:cNvSpPr>
              <p:nvPr/>
            </p:nvSpPr>
            <p:spPr bwMode="auto">
              <a:xfrm>
                <a:off x="2814236" y="1681481"/>
                <a:ext cx="745346" cy="740732"/>
              </a:xfrm>
              <a:custGeom>
                <a:avLst/>
                <a:gdLst>
                  <a:gd name="T0" fmla="*/ 197 w 200"/>
                  <a:gd name="T1" fmla="*/ 95 h 199"/>
                  <a:gd name="T2" fmla="*/ 105 w 200"/>
                  <a:gd name="T3" fmla="*/ 197 h 199"/>
                  <a:gd name="T4" fmla="*/ 3 w 200"/>
                  <a:gd name="T5" fmla="*/ 105 h 199"/>
                  <a:gd name="T6" fmla="*/ 95 w 200"/>
                  <a:gd name="T7" fmla="*/ 3 h 199"/>
                  <a:gd name="T8" fmla="*/ 197 w 200"/>
                  <a:gd name="T9" fmla="*/ 95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99">
                    <a:moveTo>
                      <a:pt x="197" y="95"/>
                    </a:moveTo>
                    <a:cubicBezTo>
                      <a:pt x="200" y="148"/>
                      <a:pt x="158" y="194"/>
                      <a:pt x="105" y="197"/>
                    </a:cubicBezTo>
                    <a:cubicBezTo>
                      <a:pt x="51" y="199"/>
                      <a:pt x="6" y="158"/>
                      <a:pt x="3" y="105"/>
                    </a:cubicBezTo>
                    <a:cubicBezTo>
                      <a:pt x="0" y="51"/>
                      <a:pt x="42" y="5"/>
                      <a:pt x="95" y="3"/>
                    </a:cubicBezTo>
                    <a:cubicBezTo>
                      <a:pt x="149" y="0"/>
                      <a:pt x="194" y="41"/>
                      <a:pt x="197" y="9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ślíďe"/>
              <p:cNvSpPr>
                <a:spLocks/>
              </p:cNvSpPr>
              <p:nvPr/>
            </p:nvSpPr>
            <p:spPr bwMode="auto">
              <a:xfrm>
                <a:off x="3748802" y="2149919"/>
                <a:ext cx="256141" cy="258448"/>
              </a:xfrm>
              <a:custGeom>
                <a:avLst/>
                <a:gdLst>
                  <a:gd name="T0" fmla="*/ 68 w 69"/>
                  <a:gd name="T1" fmla="*/ 33 h 69"/>
                  <a:gd name="T2" fmla="*/ 36 w 69"/>
                  <a:gd name="T3" fmla="*/ 68 h 69"/>
                  <a:gd name="T4" fmla="*/ 0 w 69"/>
                  <a:gd name="T5" fmla="*/ 36 h 69"/>
                  <a:gd name="T6" fmla="*/ 32 w 69"/>
                  <a:gd name="T7" fmla="*/ 1 h 69"/>
                  <a:gd name="T8" fmla="*/ 68 w 69"/>
                  <a:gd name="T9" fmla="*/ 3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69">
                    <a:moveTo>
                      <a:pt x="68" y="33"/>
                    </a:moveTo>
                    <a:cubicBezTo>
                      <a:pt x="69" y="52"/>
                      <a:pt x="54" y="67"/>
                      <a:pt x="36" y="68"/>
                    </a:cubicBezTo>
                    <a:cubicBezTo>
                      <a:pt x="17" y="69"/>
                      <a:pt x="1" y="55"/>
                      <a:pt x="0" y="36"/>
                    </a:cubicBezTo>
                    <a:cubicBezTo>
                      <a:pt x="0" y="18"/>
                      <a:pt x="14" y="2"/>
                      <a:pt x="32" y="1"/>
                    </a:cubicBezTo>
                    <a:cubicBezTo>
                      <a:pt x="51" y="0"/>
                      <a:pt x="67" y="14"/>
                      <a:pt x="68" y="33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ŝḷïḓé"/>
              <p:cNvSpPr>
                <a:spLocks/>
              </p:cNvSpPr>
              <p:nvPr/>
            </p:nvSpPr>
            <p:spPr bwMode="auto">
              <a:xfrm>
                <a:off x="1468920" y="1856856"/>
                <a:ext cx="235373" cy="237681"/>
              </a:xfrm>
              <a:custGeom>
                <a:avLst/>
                <a:gdLst>
                  <a:gd name="T0" fmla="*/ 62 w 63"/>
                  <a:gd name="T1" fmla="*/ 30 h 64"/>
                  <a:gd name="T2" fmla="*/ 33 w 63"/>
                  <a:gd name="T3" fmla="*/ 63 h 64"/>
                  <a:gd name="T4" fmla="*/ 1 w 63"/>
                  <a:gd name="T5" fmla="*/ 34 h 64"/>
                  <a:gd name="T6" fmla="*/ 30 w 63"/>
                  <a:gd name="T7" fmla="*/ 1 h 64"/>
                  <a:gd name="T8" fmla="*/ 62 w 63"/>
                  <a:gd name="T9" fmla="*/ 3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64">
                    <a:moveTo>
                      <a:pt x="62" y="30"/>
                    </a:moveTo>
                    <a:cubicBezTo>
                      <a:pt x="63" y="47"/>
                      <a:pt x="50" y="62"/>
                      <a:pt x="33" y="63"/>
                    </a:cubicBezTo>
                    <a:cubicBezTo>
                      <a:pt x="16" y="64"/>
                      <a:pt x="1" y="51"/>
                      <a:pt x="1" y="34"/>
                    </a:cubicBezTo>
                    <a:cubicBezTo>
                      <a:pt x="0" y="16"/>
                      <a:pt x="13" y="2"/>
                      <a:pt x="30" y="1"/>
                    </a:cubicBezTo>
                    <a:cubicBezTo>
                      <a:pt x="47" y="0"/>
                      <a:pt x="62" y="13"/>
                      <a:pt x="62" y="3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ïṥļiḓe"/>
              <p:cNvSpPr>
                <a:spLocks/>
              </p:cNvSpPr>
              <p:nvPr/>
            </p:nvSpPr>
            <p:spPr bwMode="auto">
              <a:xfrm>
                <a:off x="3347284" y="1326115"/>
                <a:ext cx="237681" cy="239987"/>
              </a:xfrm>
              <a:custGeom>
                <a:avLst/>
                <a:gdLst>
                  <a:gd name="T0" fmla="*/ 63 w 64"/>
                  <a:gd name="T1" fmla="*/ 31 h 64"/>
                  <a:gd name="T2" fmla="*/ 33 w 64"/>
                  <a:gd name="T3" fmla="*/ 63 h 64"/>
                  <a:gd name="T4" fmla="*/ 1 w 64"/>
                  <a:gd name="T5" fmla="*/ 34 h 64"/>
                  <a:gd name="T6" fmla="*/ 30 w 64"/>
                  <a:gd name="T7" fmla="*/ 1 h 64"/>
                  <a:gd name="T8" fmla="*/ 63 w 64"/>
                  <a:gd name="T9" fmla="*/ 3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4">
                    <a:moveTo>
                      <a:pt x="63" y="31"/>
                    </a:moveTo>
                    <a:cubicBezTo>
                      <a:pt x="64" y="48"/>
                      <a:pt x="50" y="62"/>
                      <a:pt x="33" y="63"/>
                    </a:cubicBezTo>
                    <a:cubicBezTo>
                      <a:pt x="16" y="64"/>
                      <a:pt x="2" y="51"/>
                      <a:pt x="1" y="34"/>
                    </a:cubicBezTo>
                    <a:cubicBezTo>
                      <a:pt x="0" y="17"/>
                      <a:pt x="13" y="2"/>
                      <a:pt x="30" y="1"/>
                    </a:cubicBezTo>
                    <a:cubicBezTo>
                      <a:pt x="47" y="0"/>
                      <a:pt x="62" y="13"/>
                      <a:pt x="63" y="3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Sľîďê"/>
              <p:cNvSpPr>
                <a:spLocks/>
              </p:cNvSpPr>
              <p:nvPr/>
            </p:nvSpPr>
            <p:spPr bwMode="auto">
              <a:xfrm>
                <a:off x="3651884" y="2320679"/>
                <a:ext cx="55382" cy="57690"/>
              </a:xfrm>
              <a:custGeom>
                <a:avLst/>
                <a:gdLst>
                  <a:gd name="T0" fmla="*/ 15 w 15"/>
                  <a:gd name="T1" fmla="*/ 7 h 15"/>
                  <a:gd name="T2" fmla="*/ 8 w 15"/>
                  <a:gd name="T3" fmla="*/ 15 h 15"/>
                  <a:gd name="T4" fmla="*/ 0 w 15"/>
                  <a:gd name="T5" fmla="*/ 8 h 15"/>
                  <a:gd name="T6" fmla="*/ 7 w 15"/>
                  <a:gd name="T7" fmla="*/ 0 h 15"/>
                  <a:gd name="T8" fmla="*/ 15 w 15"/>
                  <a:gd name="T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11"/>
                      <a:pt x="12" y="15"/>
                      <a:pt x="8" y="15"/>
                    </a:cubicBezTo>
                    <a:cubicBezTo>
                      <a:pt x="4" y="15"/>
                      <a:pt x="0" y="12"/>
                      <a:pt x="0" y="8"/>
                    </a:cubicBezTo>
                    <a:cubicBezTo>
                      <a:pt x="0" y="4"/>
                      <a:pt x="3" y="1"/>
                      <a:pt x="7" y="0"/>
                    </a:cubicBezTo>
                    <a:cubicBezTo>
                      <a:pt x="11" y="0"/>
                      <a:pt x="14" y="3"/>
                      <a:pt x="15" y="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îŝḷîďé"/>
              <p:cNvSpPr>
                <a:spLocks/>
              </p:cNvSpPr>
              <p:nvPr/>
            </p:nvSpPr>
            <p:spPr bwMode="auto">
              <a:xfrm>
                <a:off x="4138782" y="3052179"/>
                <a:ext cx="55382" cy="55382"/>
              </a:xfrm>
              <a:custGeom>
                <a:avLst/>
                <a:gdLst>
                  <a:gd name="T0" fmla="*/ 14 w 15"/>
                  <a:gd name="T1" fmla="*/ 7 h 15"/>
                  <a:gd name="T2" fmla="*/ 8 w 15"/>
                  <a:gd name="T3" fmla="*/ 14 h 15"/>
                  <a:gd name="T4" fmla="*/ 0 w 15"/>
                  <a:gd name="T5" fmla="*/ 7 h 15"/>
                  <a:gd name="T6" fmla="*/ 7 w 15"/>
                  <a:gd name="T7" fmla="*/ 0 h 15"/>
                  <a:gd name="T8" fmla="*/ 14 w 15"/>
                  <a:gd name="T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4" y="7"/>
                    </a:moveTo>
                    <a:cubicBezTo>
                      <a:pt x="15" y="11"/>
                      <a:pt x="12" y="14"/>
                      <a:pt x="8" y="14"/>
                    </a:cubicBezTo>
                    <a:cubicBezTo>
                      <a:pt x="3" y="15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îS1ïďè"/>
              <p:cNvSpPr>
                <a:spLocks/>
              </p:cNvSpPr>
              <p:nvPr/>
            </p:nvSpPr>
            <p:spPr bwMode="auto">
              <a:xfrm>
                <a:off x="2345798" y="2076077"/>
                <a:ext cx="55382" cy="55382"/>
              </a:xfrm>
              <a:custGeom>
                <a:avLst/>
                <a:gdLst>
                  <a:gd name="T0" fmla="*/ 15 w 15"/>
                  <a:gd name="T1" fmla="*/ 7 h 15"/>
                  <a:gd name="T2" fmla="*/ 8 w 15"/>
                  <a:gd name="T3" fmla="*/ 15 h 15"/>
                  <a:gd name="T4" fmla="*/ 0 w 15"/>
                  <a:gd name="T5" fmla="*/ 8 h 15"/>
                  <a:gd name="T6" fmla="*/ 7 w 15"/>
                  <a:gd name="T7" fmla="*/ 1 h 15"/>
                  <a:gd name="T8" fmla="*/ 15 w 15"/>
                  <a:gd name="T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11"/>
                      <a:pt x="12" y="15"/>
                      <a:pt x="8" y="15"/>
                    </a:cubicBezTo>
                    <a:cubicBezTo>
                      <a:pt x="4" y="15"/>
                      <a:pt x="0" y="12"/>
                      <a:pt x="0" y="8"/>
                    </a:cubicBezTo>
                    <a:cubicBezTo>
                      <a:pt x="0" y="4"/>
                      <a:pt x="3" y="1"/>
                      <a:pt x="7" y="1"/>
                    </a:cubicBezTo>
                    <a:cubicBezTo>
                      <a:pt x="11" y="0"/>
                      <a:pt x="15" y="3"/>
                      <a:pt x="15" y="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ïṡ1íďe"/>
              <p:cNvSpPr>
                <a:spLocks/>
              </p:cNvSpPr>
              <p:nvPr/>
            </p:nvSpPr>
            <p:spPr bwMode="auto">
              <a:xfrm>
                <a:off x="2008892" y="1270733"/>
                <a:ext cx="57690" cy="55382"/>
              </a:xfrm>
              <a:custGeom>
                <a:avLst/>
                <a:gdLst>
                  <a:gd name="T0" fmla="*/ 15 w 15"/>
                  <a:gd name="T1" fmla="*/ 7 h 15"/>
                  <a:gd name="T2" fmla="*/ 8 w 15"/>
                  <a:gd name="T3" fmla="*/ 14 h 15"/>
                  <a:gd name="T4" fmla="*/ 1 w 15"/>
                  <a:gd name="T5" fmla="*/ 8 h 15"/>
                  <a:gd name="T6" fmla="*/ 8 w 15"/>
                  <a:gd name="T7" fmla="*/ 0 h 15"/>
                  <a:gd name="T8" fmla="*/ 15 w 15"/>
                  <a:gd name="T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11"/>
                      <a:pt x="12" y="14"/>
                      <a:pt x="8" y="14"/>
                    </a:cubicBezTo>
                    <a:cubicBezTo>
                      <a:pt x="4" y="15"/>
                      <a:pt x="1" y="12"/>
                      <a:pt x="1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12" y="0"/>
                      <a:pt x="15" y="3"/>
                      <a:pt x="15" y="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ïśļîḋe"/>
              <p:cNvSpPr>
                <a:spLocks/>
              </p:cNvSpPr>
              <p:nvPr/>
            </p:nvSpPr>
            <p:spPr bwMode="auto">
              <a:xfrm>
                <a:off x="1805825" y="3059103"/>
                <a:ext cx="55382" cy="55382"/>
              </a:xfrm>
              <a:custGeom>
                <a:avLst/>
                <a:gdLst>
                  <a:gd name="T0" fmla="*/ 15 w 15"/>
                  <a:gd name="T1" fmla="*/ 7 h 15"/>
                  <a:gd name="T2" fmla="*/ 8 w 15"/>
                  <a:gd name="T3" fmla="*/ 15 h 15"/>
                  <a:gd name="T4" fmla="*/ 0 w 15"/>
                  <a:gd name="T5" fmla="*/ 8 h 15"/>
                  <a:gd name="T6" fmla="*/ 7 w 15"/>
                  <a:gd name="T7" fmla="*/ 0 h 15"/>
                  <a:gd name="T8" fmla="*/ 15 w 15"/>
                  <a:gd name="T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11"/>
                      <a:pt x="12" y="14"/>
                      <a:pt x="8" y="15"/>
                    </a:cubicBezTo>
                    <a:cubicBezTo>
                      <a:pt x="4" y="15"/>
                      <a:pt x="0" y="12"/>
                      <a:pt x="0" y="8"/>
                    </a:cubicBezTo>
                    <a:cubicBezTo>
                      <a:pt x="0" y="4"/>
                      <a:pt x="3" y="0"/>
                      <a:pt x="7" y="0"/>
                    </a:cubicBezTo>
                    <a:cubicBezTo>
                      <a:pt x="11" y="0"/>
                      <a:pt x="15" y="3"/>
                      <a:pt x="15" y="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şḷîdè"/>
              <p:cNvSpPr>
                <a:spLocks/>
              </p:cNvSpPr>
              <p:nvPr/>
            </p:nvSpPr>
            <p:spPr bwMode="auto">
              <a:xfrm>
                <a:off x="1898129" y="2235299"/>
                <a:ext cx="341521" cy="346136"/>
              </a:xfrm>
              <a:custGeom>
                <a:avLst/>
                <a:gdLst>
                  <a:gd name="T0" fmla="*/ 91 w 92"/>
                  <a:gd name="T1" fmla="*/ 44 h 93"/>
                  <a:gd name="T2" fmla="*/ 48 w 92"/>
                  <a:gd name="T3" fmla="*/ 91 h 93"/>
                  <a:gd name="T4" fmla="*/ 1 w 92"/>
                  <a:gd name="T5" fmla="*/ 49 h 93"/>
                  <a:gd name="T6" fmla="*/ 44 w 92"/>
                  <a:gd name="T7" fmla="*/ 1 h 93"/>
                  <a:gd name="T8" fmla="*/ 91 w 92"/>
                  <a:gd name="T9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93">
                    <a:moveTo>
                      <a:pt x="91" y="44"/>
                    </a:moveTo>
                    <a:cubicBezTo>
                      <a:pt x="92" y="69"/>
                      <a:pt x="73" y="90"/>
                      <a:pt x="48" y="91"/>
                    </a:cubicBezTo>
                    <a:cubicBezTo>
                      <a:pt x="23" y="93"/>
                      <a:pt x="2" y="73"/>
                      <a:pt x="1" y="49"/>
                    </a:cubicBezTo>
                    <a:cubicBezTo>
                      <a:pt x="0" y="24"/>
                      <a:pt x="19" y="3"/>
                      <a:pt x="44" y="1"/>
                    </a:cubicBezTo>
                    <a:cubicBezTo>
                      <a:pt x="69" y="0"/>
                      <a:pt x="90" y="19"/>
                      <a:pt x="91" y="4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ṡľíḑe"/>
              <p:cNvSpPr>
                <a:spLocks/>
              </p:cNvSpPr>
              <p:nvPr/>
            </p:nvSpPr>
            <p:spPr bwMode="auto">
              <a:xfrm>
                <a:off x="3829567" y="2652970"/>
                <a:ext cx="346136" cy="346136"/>
              </a:xfrm>
              <a:custGeom>
                <a:avLst/>
                <a:gdLst>
                  <a:gd name="T0" fmla="*/ 92 w 93"/>
                  <a:gd name="T1" fmla="*/ 44 h 93"/>
                  <a:gd name="T2" fmla="*/ 49 w 93"/>
                  <a:gd name="T3" fmla="*/ 91 h 93"/>
                  <a:gd name="T4" fmla="*/ 2 w 93"/>
                  <a:gd name="T5" fmla="*/ 49 h 93"/>
                  <a:gd name="T6" fmla="*/ 44 w 93"/>
                  <a:gd name="T7" fmla="*/ 1 h 93"/>
                  <a:gd name="T8" fmla="*/ 92 w 93"/>
                  <a:gd name="T9" fmla="*/ 4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93">
                    <a:moveTo>
                      <a:pt x="92" y="44"/>
                    </a:moveTo>
                    <a:cubicBezTo>
                      <a:pt x="93" y="69"/>
                      <a:pt x="74" y="90"/>
                      <a:pt x="49" y="91"/>
                    </a:cubicBezTo>
                    <a:cubicBezTo>
                      <a:pt x="24" y="93"/>
                      <a:pt x="3" y="74"/>
                      <a:pt x="2" y="49"/>
                    </a:cubicBezTo>
                    <a:cubicBezTo>
                      <a:pt x="0" y="24"/>
                      <a:pt x="19" y="3"/>
                      <a:pt x="44" y="1"/>
                    </a:cubicBezTo>
                    <a:cubicBezTo>
                      <a:pt x="69" y="0"/>
                      <a:pt x="90" y="19"/>
                      <a:pt x="92" y="44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íśḷiḋé"/>
              <p:cNvSpPr>
                <a:spLocks/>
              </p:cNvSpPr>
              <p:nvPr/>
            </p:nvSpPr>
            <p:spPr bwMode="auto">
              <a:xfrm>
                <a:off x="2115040" y="1104588"/>
                <a:ext cx="978411" cy="97841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48" name="î$ļíḓe"/>
              <p:cNvGrpSpPr/>
              <p:nvPr/>
            </p:nvGrpSpPr>
            <p:grpSpPr>
              <a:xfrm>
                <a:off x="1928971" y="3654364"/>
                <a:ext cx="2178459" cy="414214"/>
                <a:chOff x="3797300" y="3105150"/>
                <a:chExt cx="1803400" cy="342900"/>
              </a:xfrm>
              <a:effectLst/>
            </p:grpSpPr>
            <p:cxnSp>
              <p:nvCxnSpPr>
                <p:cNvPr id="61" name="Straight Connector 53"/>
                <p:cNvCxnSpPr/>
                <p:nvPr/>
              </p:nvCxnSpPr>
              <p:spPr>
                <a:xfrm>
                  <a:off x="3797300" y="3105150"/>
                  <a:ext cx="946150" cy="342900"/>
                </a:xfrm>
                <a:prstGeom prst="line">
                  <a:avLst/>
                </a:prstGeom>
                <a:ln w="5715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54"/>
                <p:cNvCxnSpPr/>
                <p:nvPr/>
              </p:nvCxnSpPr>
              <p:spPr>
                <a:xfrm flipV="1">
                  <a:off x="4756150" y="3213100"/>
                  <a:ext cx="844550" cy="228600"/>
                </a:xfrm>
                <a:prstGeom prst="line">
                  <a:avLst/>
                </a:prstGeom>
                <a:ln w="5715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9" name="îSļiḋè"/>
              <p:cNvSpPr txBox="1"/>
              <p:nvPr/>
            </p:nvSpPr>
            <p:spPr>
              <a:xfrm>
                <a:off x="2105398" y="1437550"/>
                <a:ext cx="997182" cy="169277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normAutofit fontScale="92500" lnSpcReduction="10000"/>
              </a:bodyPr>
              <a:lstStyle/>
              <a:p>
                <a:pPr lvl="0" algn="ctr"/>
                <a:r>
                  <a:rPr lang="zh-CN" altLang="en-US" sz="1100" b="1">
                    <a:gradFill>
                      <a:gsLst>
                        <a:gs pos="0">
                          <a:prstClr val="white"/>
                        </a:gs>
                        <a:gs pos="100000">
                          <a:prstClr val="white"/>
                        </a:gs>
                      </a:gsLst>
                      <a:lin ang="5400000" scaled="0"/>
                    </a:gradFill>
                  </a:rPr>
                  <a:t>标题文本预设</a:t>
                </a:r>
              </a:p>
            </p:txBody>
          </p:sp>
          <p:sp>
            <p:nvSpPr>
              <p:cNvPr id="50" name="işlíḑé"/>
              <p:cNvSpPr>
                <a:spLocks/>
              </p:cNvSpPr>
              <p:nvPr/>
            </p:nvSpPr>
            <p:spPr bwMode="auto">
              <a:xfrm>
                <a:off x="2249114" y="3164099"/>
                <a:ext cx="1169940" cy="1169941"/>
              </a:xfrm>
              <a:custGeom>
                <a:avLst/>
                <a:gdLst>
                  <a:gd name="T0" fmla="*/ 310 w 314"/>
                  <a:gd name="T1" fmla="*/ 150 h 314"/>
                  <a:gd name="T2" fmla="*/ 165 w 314"/>
                  <a:gd name="T3" fmla="*/ 310 h 314"/>
                  <a:gd name="T4" fmla="*/ 4 w 314"/>
                  <a:gd name="T5" fmla="*/ 165 h 314"/>
                  <a:gd name="T6" fmla="*/ 149 w 314"/>
                  <a:gd name="T7" fmla="*/ 4 h 314"/>
                  <a:gd name="T8" fmla="*/ 310 w 314"/>
                  <a:gd name="T9" fmla="*/ 150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4" h="314">
                    <a:moveTo>
                      <a:pt x="310" y="150"/>
                    </a:moveTo>
                    <a:cubicBezTo>
                      <a:pt x="314" y="234"/>
                      <a:pt x="249" y="306"/>
                      <a:pt x="165" y="310"/>
                    </a:cubicBezTo>
                    <a:cubicBezTo>
                      <a:pt x="80" y="314"/>
                      <a:pt x="9" y="249"/>
                      <a:pt x="4" y="165"/>
                    </a:cubicBezTo>
                    <a:cubicBezTo>
                      <a:pt x="0" y="80"/>
                      <a:pt x="65" y="9"/>
                      <a:pt x="149" y="4"/>
                    </a:cubicBezTo>
                    <a:cubicBezTo>
                      <a:pt x="234" y="0"/>
                      <a:pt x="306" y="65"/>
                      <a:pt x="310" y="150"/>
                    </a:cubicBezTo>
                    <a:close/>
                  </a:path>
                </a:pathLst>
              </a:custGeom>
              <a:solidFill>
                <a:schemeClr val="accent1">
                  <a:alpha val="10000"/>
                </a:schemeClr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íSļîḑe"/>
              <p:cNvSpPr>
                <a:spLocks/>
              </p:cNvSpPr>
              <p:nvPr/>
            </p:nvSpPr>
            <p:spPr bwMode="auto">
              <a:xfrm>
                <a:off x="1898128" y="2302220"/>
                <a:ext cx="953029" cy="948413"/>
              </a:xfrm>
              <a:custGeom>
                <a:avLst/>
                <a:gdLst>
                  <a:gd name="T0" fmla="*/ 252 w 256"/>
                  <a:gd name="T1" fmla="*/ 121 h 255"/>
                  <a:gd name="T2" fmla="*/ 134 w 256"/>
                  <a:gd name="T3" fmla="*/ 252 h 255"/>
                  <a:gd name="T4" fmla="*/ 4 w 256"/>
                  <a:gd name="T5" fmla="*/ 133 h 255"/>
                  <a:gd name="T6" fmla="*/ 122 w 256"/>
                  <a:gd name="T7" fmla="*/ 3 h 255"/>
                  <a:gd name="T8" fmla="*/ 252 w 256"/>
                  <a:gd name="T9" fmla="*/ 121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6" h="255">
                    <a:moveTo>
                      <a:pt x="252" y="121"/>
                    </a:moveTo>
                    <a:cubicBezTo>
                      <a:pt x="256" y="190"/>
                      <a:pt x="203" y="248"/>
                      <a:pt x="134" y="252"/>
                    </a:cubicBezTo>
                    <a:cubicBezTo>
                      <a:pt x="65" y="255"/>
                      <a:pt x="7" y="202"/>
                      <a:pt x="4" y="133"/>
                    </a:cubicBezTo>
                    <a:cubicBezTo>
                      <a:pt x="0" y="65"/>
                      <a:pt x="53" y="6"/>
                      <a:pt x="122" y="3"/>
                    </a:cubicBezTo>
                    <a:cubicBezTo>
                      <a:pt x="190" y="0"/>
                      <a:pt x="249" y="52"/>
                      <a:pt x="252" y="12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ïš1îḋé"/>
              <p:cNvSpPr>
                <a:spLocks/>
              </p:cNvSpPr>
              <p:nvPr/>
            </p:nvSpPr>
            <p:spPr bwMode="auto">
              <a:xfrm>
                <a:off x="1778134" y="1732248"/>
                <a:ext cx="1169940" cy="1169941"/>
              </a:xfrm>
              <a:custGeom>
                <a:avLst/>
                <a:gdLst>
                  <a:gd name="T0" fmla="*/ 310 w 314"/>
                  <a:gd name="T1" fmla="*/ 150 h 314"/>
                  <a:gd name="T2" fmla="*/ 164 w 314"/>
                  <a:gd name="T3" fmla="*/ 310 h 314"/>
                  <a:gd name="T4" fmla="*/ 4 w 314"/>
                  <a:gd name="T5" fmla="*/ 165 h 314"/>
                  <a:gd name="T6" fmla="*/ 149 w 314"/>
                  <a:gd name="T7" fmla="*/ 4 h 314"/>
                  <a:gd name="T8" fmla="*/ 310 w 314"/>
                  <a:gd name="T9" fmla="*/ 150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4" h="314">
                    <a:moveTo>
                      <a:pt x="310" y="150"/>
                    </a:moveTo>
                    <a:cubicBezTo>
                      <a:pt x="314" y="234"/>
                      <a:pt x="249" y="306"/>
                      <a:pt x="164" y="310"/>
                    </a:cubicBezTo>
                    <a:cubicBezTo>
                      <a:pt x="80" y="314"/>
                      <a:pt x="8" y="249"/>
                      <a:pt x="4" y="165"/>
                    </a:cubicBezTo>
                    <a:cubicBezTo>
                      <a:pt x="0" y="80"/>
                      <a:pt x="65" y="9"/>
                      <a:pt x="149" y="4"/>
                    </a:cubicBezTo>
                    <a:cubicBezTo>
                      <a:pt x="234" y="0"/>
                      <a:pt x="305" y="65"/>
                      <a:pt x="310" y="15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ïṣḷïdé"/>
              <p:cNvSpPr>
                <a:spLocks/>
              </p:cNvSpPr>
              <p:nvPr/>
            </p:nvSpPr>
            <p:spPr bwMode="auto">
              <a:xfrm>
                <a:off x="3215752" y="2514516"/>
                <a:ext cx="856111" cy="856111"/>
              </a:xfrm>
              <a:custGeom>
                <a:avLst/>
                <a:gdLst>
                  <a:gd name="T0" fmla="*/ 227 w 230"/>
                  <a:gd name="T1" fmla="*/ 109 h 230"/>
                  <a:gd name="T2" fmla="*/ 121 w 230"/>
                  <a:gd name="T3" fmla="*/ 227 h 230"/>
                  <a:gd name="T4" fmla="*/ 3 w 230"/>
                  <a:gd name="T5" fmla="*/ 120 h 230"/>
                  <a:gd name="T6" fmla="*/ 109 w 230"/>
                  <a:gd name="T7" fmla="*/ 3 h 230"/>
                  <a:gd name="T8" fmla="*/ 227 w 230"/>
                  <a:gd name="T9" fmla="*/ 109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0" h="230">
                    <a:moveTo>
                      <a:pt x="227" y="109"/>
                    </a:moveTo>
                    <a:cubicBezTo>
                      <a:pt x="230" y="171"/>
                      <a:pt x="182" y="224"/>
                      <a:pt x="121" y="227"/>
                    </a:cubicBezTo>
                    <a:cubicBezTo>
                      <a:pt x="59" y="230"/>
                      <a:pt x="6" y="182"/>
                      <a:pt x="3" y="120"/>
                    </a:cubicBezTo>
                    <a:cubicBezTo>
                      <a:pt x="0" y="59"/>
                      <a:pt x="48" y="6"/>
                      <a:pt x="109" y="3"/>
                    </a:cubicBezTo>
                    <a:cubicBezTo>
                      <a:pt x="171" y="0"/>
                      <a:pt x="224" y="48"/>
                      <a:pt x="227" y="109"/>
                    </a:cubicBezTo>
                    <a:close/>
                  </a:path>
                </a:pathLst>
              </a:custGeom>
              <a:solidFill>
                <a:schemeClr val="accent1">
                  <a:alpha val="10000"/>
                </a:schemeClr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íṧ1ïde"/>
              <p:cNvSpPr>
                <a:spLocks/>
              </p:cNvSpPr>
              <p:nvPr/>
            </p:nvSpPr>
            <p:spPr bwMode="auto">
              <a:xfrm>
                <a:off x="2472715" y="2055308"/>
                <a:ext cx="1220707" cy="1220707"/>
              </a:xfrm>
              <a:custGeom>
                <a:avLst/>
                <a:gdLst>
                  <a:gd name="T0" fmla="*/ 323 w 328"/>
                  <a:gd name="T1" fmla="*/ 156 h 328"/>
                  <a:gd name="T2" fmla="*/ 172 w 328"/>
                  <a:gd name="T3" fmla="*/ 323 h 328"/>
                  <a:gd name="T4" fmla="*/ 4 w 328"/>
                  <a:gd name="T5" fmla="*/ 172 h 328"/>
                  <a:gd name="T6" fmla="*/ 156 w 328"/>
                  <a:gd name="T7" fmla="*/ 4 h 328"/>
                  <a:gd name="T8" fmla="*/ 323 w 328"/>
                  <a:gd name="T9" fmla="*/ 156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8" h="328">
                    <a:moveTo>
                      <a:pt x="323" y="156"/>
                    </a:moveTo>
                    <a:cubicBezTo>
                      <a:pt x="328" y="244"/>
                      <a:pt x="260" y="319"/>
                      <a:pt x="172" y="323"/>
                    </a:cubicBezTo>
                    <a:cubicBezTo>
                      <a:pt x="84" y="328"/>
                      <a:pt x="9" y="260"/>
                      <a:pt x="4" y="172"/>
                    </a:cubicBezTo>
                    <a:cubicBezTo>
                      <a:pt x="0" y="84"/>
                      <a:pt x="68" y="9"/>
                      <a:pt x="156" y="4"/>
                    </a:cubicBezTo>
                    <a:cubicBezTo>
                      <a:pt x="244" y="0"/>
                      <a:pt x="319" y="68"/>
                      <a:pt x="323" y="15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ṧḷiḑe"/>
              <p:cNvSpPr txBox="1"/>
              <p:nvPr/>
            </p:nvSpPr>
            <p:spPr>
              <a:xfrm>
                <a:off x="2570685" y="2419497"/>
                <a:ext cx="1024766" cy="492443"/>
              </a:xfrm>
              <a:prstGeom prst="rect">
                <a:avLst/>
              </a:prstGeom>
              <a:noFill/>
              <a:effectLst/>
            </p:spPr>
            <p:txBody>
              <a:bodyPr wrap="none" lIns="0" tIns="0" rIns="0" bIns="0" anchor="ctr">
                <a:normAutofit/>
              </a:bodyPr>
              <a:lstStyle/>
              <a:p>
                <a:pPr lvl="0" algn="ctr"/>
                <a:r>
                  <a:rPr lang="zh-CN" altLang="en-US" sz="1200">
                    <a:solidFill>
                      <a:srgbClr val="FFFFFF"/>
                    </a:solidFill>
                  </a:rPr>
                  <a:t>标题文本预设</a:t>
                </a:r>
              </a:p>
            </p:txBody>
          </p:sp>
          <p:sp>
            <p:nvSpPr>
              <p:cNvPr id="56" name="i$ḷîdé"/>
              <p:cNvSpPr>
                <a:spLocks/>
              </p:cNvSpPr>
              <p:nvPr/>
            </p:nvSpPr>
            <p:spPr bwMode="auto">
              <a:xfrm>
                <a:off x="2516558" y="3490618"/>
                <a:ext cx="1043023" cy="1047638"/>
              </a:xfrm>
              <a:custGeom>
                <a:avLst/>
                <a:gdLst>
                  <a:gd name="T0" fmla="*/ 280 w 280"/>
                  <a:gd name="T1" fmla="*/ 148 h 281"/>
                  <a:gd name="T2" fmla="*/ 280 w 280"/>
                  <a:gd name="T3" fmla="*/ 148 h 281"/>
                  <a:gd name="T4" fmla="*/ 156 w 280"/>
                  <a:gd name="T5" fmla="*/ 279 h 281"/>
                  <a:gd name="T6" fmla="*/ 146 w 280"/>
                  <a:gd name="T7" fmla="*/ 280 h 281"/>
                  <a:gd name="T8" fmla="*/ 83 w 280"/>
                  <a:gd name="T9" fmla="*/ 268 h 281"/>
                  <a:gd name="T10" fmla="*/ 30 w 280"/>
                  <a:gd name="T11" fmla="*/ 227 h 281"/>
                  <a:gd name="T12" fmla="*/ 0 w 280"/>
                  <a:gd name="T13" fmla="*/ 146 h 281"/>
                  <a:gd name="T14" fmla="*/ 3 w 280"/>
                  <a:gd name="T15" fmla="*/ 111 h 281"/>
                  <a:gd name="T16" fmla="*/ 9 w 280"/>
                  <a:gd name="T17" fmla="*/ 91 h 281"/>
                  <a:gd name="T18" fmla="*/ 9 w 280"/>
                  <a:gd name="T19" fmla="*/ 91 h 281"/>
                  <a:gd name="T20" fmla="*/ 39 w 280"/>
                  <a:gd name="T21" fmla="*/ 44 h 281"/>
                  <a:gd name="T22" fmla="*/ 99 w 280"/>
                  <a:gd name="T23" fmla="*/ 7 h 281"/>
                  <a:gd name="T24" fmla="*/ 113 w 280"/>
                  <a:gd name="T25" fmla="*/ 3 h 281"/>
                  <a:gd name="T26" fmla="*/ 127 w 280"/>
                  <a:gd name="T27" fmla="*/ 1 h 281"/>
                  <a:gd name="T28" fmla="*/ 134 w 280"/>
                  <a:gd name="T29" fmla="*/ 1 h 281"/>
                  <a:gd name="T30" fmla="*/ 151 w 280"/>
                  <a:gd name="T31" fmla="*/ 1 h 281"/>
                  <a:gd name="T32" fmla="*/ 175 w 280"/>
                  <a:gd name="T33" fmla="*/ 5 h 281"/>
                  <a:gd name="T34" fmla="*/ 207 w 280"/>
                  <a:gd name="T35" fmla="*/ 18 h 281"/>
                  <a:gd name="T36" fmla="*/ 247 w 280"/>
                  <a:gd name="T37" fmla="*/ 50 h 281"/>
                  <a:gd name="T38" fmla="*/ 254 w 280"/>
                  <a:gd name="T39" fmla="*/ 60 h 281"/>
                  <a:gd name="T40" fmla="*/ 279 w 280"/>
                  <a:gd name="T41" fmla="*/ 128 h 281"/>
                  <a:gd name="T42" fmla="*/ 280 w 280"/>
                  <a:gd name="T43" fmla="*/ 134 h 281"/>
                  <a:gd name="T44" fmla="*/ 280 w 280"/>
                  <a:gd name="T45" fmla="*/ 148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0" h="281">
                    <a:moveTo>
                      <a:pt x="280" y="148"/>
                    </a:moveTo>
                    <a:cubicBezTo>
                      <a:pt x="280" y="148"/>
                      <a:pt x="280" y="148"/>
                      <a:pt x="280" y="148"/>
                    </a:cubicBezTo>
                    <a:cubicBezTo>
                      <a:pt x="276" y="216"/>
                      <a:pt x="224" y="272"/>
                      <a:pt x="156" y="279"/>
                    </a:cubicBezTo>
                    <a:cubicBezTo>
                      <a:pt x="153" y="280"/>
                      <a:pt x="149" y="280"/>
                      <a:pt x="146" y="280"/>
                    </a:cubicBezTo>
                    <a:cubicBezTo>
                      <a:pt x="124" y="281"/>
                      <a:pt x="102" y="277"/>
                      <a:pt x="83" y="268"/>
                    </a:cubicBezTo>
                    <a:cubicBezTo>
                      <a:pt x="62" y="259"/>
                      <a:pt x="44" y="245"/>
                      <a:pt x="30" y="227"/>
                    </a:cubicBezTo>
                    <a:cubicBezTo>
                      <a:pt x="13" y="205"/>
                      <a:pt x="1" y="177"/>
                      <a:pt x="0" y="146"/>
                    </a:cubicBezTo>
                    <a:cubicBezTo>
                      <a:pt x="0" y="134"/>
                      <a:pt x="1" y="123"/>
                      <a:pt x="3" y="111"/>
                    </a:cubicBezTo>
                    <a:cubicBezTo>
                      <a:pt x="5" y="104"/>
                      <a:pt x="7" y="98"/>
                      <a:pt x="9" y="9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16" y="73"/>
                      <a:pt x="26" y="57"/>
                      <a:pt x="39" y="44"/>
                    </a:cubicBezTo>
                    <a:cubicBezTo>
                      <a:pt x="55" y="27"/>
                      <a:pt x="76" y="14"/>
                      <a:pt x="99" y="7"/>
                    </a:cubicBezTo>
                    <a:cubicBezTo>
                      <a:pt x="103" y="5"/>
                      <a:pt x="108" y="4"/>
                      <a:pt x="113" y="3"/>
                    </a:cubicBezTo>
                    <a:cubicBezTo>
                      <a:pt x="117" y="2"/>
                      <a:pt x="122" y="2"/>
                      <a:pt x="127" y="1"/>
                    </a:cubicBezTo>
                    <a:cubicBezTo>
                      <a:pt x="129" y="1"/>
                      <a:pt x="132" y="1"/>
                      <a:pt x="134" y="1"/>
                    </a:cubicBezTo>
                    <a:cubicBezTo>
                      <a:pt x="140" y="0"/>
                      <a:pt x="145" y="1"/>
                      <a:pt x="151" y="1"/>
                    </a:cubicBezTo>
                    <a:cubicBezTo>
                      <a:pt x="159" y="2"/>
                      <a:pt x="167" y="3"/>
                      <a:pt x="175" y="5"/>
                    </a:cubicBezTo>
                    <a:cubicBezTo>
                      <a:pt x="186" y="8"/>
                      <a:pt x="197" y="12"/>
                      <a:pt x="207" y="18"/>
                    </a:cubicBezTo>
                    <a:cubicBezTo>
                      <a:pt x="222" y="26"/>
                      <a:pt x="236" y="37"/>
                      <a:pt x="247" y="50"/>
                    </a:cubicBezTo>
                    <a:cubicBezTo>
                      <a:pt x="249" y="53"/>
                      <a:pt x="252" y="56"/>
                      <a:pt x="254" y="60"/>
                    </a:cubicBezTo>
                    <a:cubicBezTo>
                      <a:pt x="268" y="79"/>
                      <a:pt x="277" y="103"/>
                      <a:pt x="279" y="128"/>
                    </a:cubicBezTo>
                    <a:cubicBezTo>
                      <a:pt x="280" y="130"/>
                      <a:pt x="280" y="132"/>
                      <a:pt x="280" y="134"/>
                    </a:cubicBezTo>
                    <a:cubicBezTo>
                      <a:pt x="280" y="139"/>
                      <a:pt x="280" y="144"/>
                      <a:pt x="280" y="14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îŝḷîḋè"/>
              <p:cNvSpPr txBox="1"/>
              <p:nvPr/>
            </p:nvSpPr>
            <p:spPr>
              <a:xfrm>
                <a:off x="2527283" y="3884482"/>
                <a:ext cx="1020194" cy="169277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normAutofit fontScale="92500" lnSpcReduction="10000"/>
              </a:bodyPr>
              <a:lstStyle/>
              <a:p>
                <a:pPr lvl="0" algn="ctr"/>
                <a:r>
                  <a:rPr lang="zh-CN" altLang="en-US" sz="1100" b="1">
                    <a:gradFill>
                      <a:gsLst>
                        <a:gs pos="0">
                          <a:prstClr val="white"/>
                        </a:gs>
                        <a:gs pos="100000">
                          <a:prstClr val="white"/>
                        </a:gs>
                      </a:gsLst>
                      <a:lin ang="5400000" scaled="0"/>
                    </a:gradFill>
                  </a:rPr>
                  <a:t>标题文本预设</a:t>
                </a:r>
              </a:p>
            </p:txBody>
          </p:sp>
          <p:sp>
            <p:nvSpPr>
              <p:cNvPr id="58" name="îşḷïḋé"/>
              <p:cNvSpPr>
                <a:spLocks/>
              </p:cNvSpPr>
              <p:nvPr/>
            </p:nvSpPr>
            <p:spPr bwMode="auto">
              <a:xfrm>
                <a:off x="3730341" y="3428314"/>
                <a:ext cx="722271" cy="717656"/>
              </a:xfrm>
              <a:custGeom>
                <a:avLst/>
                <a:gdLst>
                  <a:gd name="T0" fmla="*/ 192 w 194"/>
                  <a:gd name="T1" fmla="*/ 93 h 193"/>
                  <a:gd name="T2" fmla="*/ 101 w 194"/>
                  <a:gd name="T3" fmla="*/ 192 h 193"/>
                  <a:gd name="T4" fmla="*/ 55 w 194"/>
                  <a:gd name="T5" fmla="*/ 183 h 193"/>
                  <a:gd name="T6" fmla="*/ 40 w 194"/>
                  <a:gd name="T7" fmla="*/ 174 h 193"/>
                  <a:gd name="T8" fmla="*/ 6 w 194"/>
                  <a:gd name="T9" fmla="*/ 127 h 193"/>
                  <a:gd name="T10" fmla="*/ 1 w 194"/>
                  <a:gd name="T11" fmla="*/ 109 h 193"/>
                  <a:gd name="T12" fmla="*/ 1 w 194"/>
                  <a:gd name="T13" fmla="*/ 101 h 193"/>
                  <a:gd name="T14" fmla="*/ 18 w 194"/>
                  <a:gd name="T15" fmla="*/ 43 h 193"/>
                  <a:gd name="T16" fmla="*/ 48 w 194"/>
                  <a:gd name="T17" fmla="*/ 14 h 193"/>
                  <a:gd name="T18" fmla="*/ 92 w 194"/>
                  <a:gd name="T19" fmla="*/ 1 h 193"/>
                  <a:gd name="T20" fmla="*/ 179 w 194"/>
                  <a:gd name="T21" fmla="*/ 48 h 193"/>
                  <a:gd name="T22" fmla="*/ 179 w 194"/>
                  <a:gd name="T23" fmla="*/ 48 h 193"/>
                  <a:gd name="T24" fmla="*/ 192 w 194"/>
                  <a:gd name="T25" fmla="*/ 93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" h="193">
                    <a:moveTo>
                      <a:pt x="192" y="93"/>
                    </a:moveTo>
                    <a:cubicBezTo>
                      <a:pt x="194" y="145"/>
                      <a:pt x="153" y="190"/>
                      <a:pt x="101" y="192"/>
                    </a:cubicBezTo>
                    <a:cubicBezTo>
                      <a:pt x="84" y="193"/>
                      <a:pt x="69" y="190"/>
                      <a:pt x="55" y="183"/>
                    </a:cubicBezTo>
                    <a:cubicBezTo>
                      <a:pt x="50" y="181"/>
                      <a:pt x="45" y="178"/>
                      <a:pt x="40" y="174"/>
                    </a:cubicBezTo>
                    <a:cubicBezTo>
                      <a:pt x="25" y="163"/>
                      <a:pt x="12" y="147"/>
                      <a:pt x="6" y="127"/>
                    </a:cubicBezTo>
                    <a:cubicBezTo>
                      <a:pt x="4" y="122"/>
                      <a:pt x="2" y="115"/>
                      <a:pt x="1" y="109"/>
                    </a:cubicBezTo>
                    <a:cubicBezTo>
                      <a:pt x="1" y="106"/>
                      <a:pt x="1" y="104"/>
                      <a:pt x="1" y="101"/>
                    </a:cubicBezTo>
                    <a:cubicBezTo>
                      <a:pt x="0" y="79"/>
                      <a:pt x="6" y="59"/>
                      <a:pt x="18" y="43"/>
                    </a:cubicBezTo>
                    <a:cubicBezTo>
                      <a:pt x="26" y="31"/>
                      <a:pt x="36" y="21"/>
                      <a:pt x="48" y="14"/>
                    </a:cubicBezTo>
                    <a:cubicBezTo>
                      <a:pt x="61" y="6"/>
                      <a:pt x="76" y="2"/>
                      <a:pt x="92" y="1"/>
                    </a:cubicBezTo>
                    <a:cubicBezTo>
                      <a:pt x="129" y="0"/>
                      <a:pt x="161" y="19"/>
                      <a:pt x="179" y="48"/>
                    </a:cubicBezTo>
                    <a:cubicBezTo>
                      <a:pt x="179" y="48"/>
                      <a:pt x="179" y="48"/>
                      <a:pt x="179" y="48"/>
                    </a:cubicBezTo>
                    <a:cubicBezTo>
                      <a:pt x="187" y="61"/>
                      <a:pt x="191" y="76"/>
                      <a:pt x="192" y="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î$ḻîdê"/>
              <p:cNvSpPr txBox="1"/>
              <p:nvPr/>
            </p:nvSpPr>
            <p:spPr>
              <a:xfrm>
                <a:off x="3731572" y="3631351"/>
                <a:ext cx="721040" cy="323166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normAutofit/>
              </a:bodyPr>
              <a:lstStyle/>
              <a:p>
                <a:pPr lvl="0" algn="ctr"/>
                <a:r>
                  <a:rPr lang="zh-CN" altLang="en-US" sz="900" b="1">
                    <a:gradFill>
                      <a:gsLst>
                        <a:gs pos="0">
                          <a:prstClr val="white"/>
                        </a:gs>
                        <a:gs pos="100000">
                          <a:prstClr val="white"/>
                        </a:gs>
                      </a:gsLst>
                      <a:lin ang="5400000" scaled="0"/>
                    </a:gradFill>
                  </a:rPr>
                  <a:t>标题文本预设</a:t>
                </a:r>
              </a:p>
            </p:txBody>
          </p:sp>
          <p:sp>
            <p:nvSpPr>
              <p:cNvPr id="60" name="îśḻídé"/>
              <p:cNvSpPr>
                <a:spLocks/>
              </p:cNvSpPr>
              <p:nvPr/>
            </p:nvSpPr>
            <p:spPr bwMode="auto">
              <a:xfrm>
                <a:off x="1515072" y="3209095"/>
                <a:ext cx="869955" cy="869956"/>
              </a:xfrm>
              <a:custGeom>
                <a:avLst/>
                <a:gdLst>
                  <a:gd name="T0" fmla="*/ 232 w 234"/>
                  <a:gd name="T1" fmla="*/ 112 h 234"/>
                  <a:gd name="T2" fmla="*/ 122 w 234"/>
                  <a:gd name="T3" fmla="*/ 232 h 234"/>
                  <a:gd name="T4" fmla="*/ 3 w 234"/>
                  <a:gd name="T5" fmla="*/ 122 h 234"/>
                  <a:gd name="T6" fmla="*/ 112 w 234"/>
                  <a:gd name="T7" fmla="*/ 3 h 234"/>
                  <a:gd name="T8" fmla="*/ 232 w 234"/>
                  <a:gd name="T9" fmla="*/ 112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4" h="234">
                    <a:moveTo>
                      <a:pt x="232" y="112"/>
                    </a:moveTo>
                    <a:cubicBezTo>
                      <a:pt x="234" y="175"/>
                      <a:pt x="185" y="229"/>
                      <a:pt x="122" y="232"/>
                    </a:cubicBezTo>
                    <a:cubicBezTo>
                      <a:pt x="59" y="234"/>
                      <a:pt x="6" y="185"/>
                      <a:pt x="3" y="122"/>
                    </a:cubicBezTo>
                    <a:cubicBezTo>
                      <a:pt x="0" y="59"/>
                      <a:pt x="49" y="6"/>
                      <a:pt x="112" y="3"/>
                    </a:cubicBezTo>
                    <a:cubicBezTo>
                      <a:pt x="176" y="0"/>
                      <a:pt x="229" y="49"/>
                      <a:pt x="232" y="11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zh-CN" altLang="en-US" sz="1050" b="1">
                    <a:gradFill>
                      <a:gsLst>
                        <a:gs pos="0">
                          <a:prstClr val="white"/>
                        </a:gs>
                        <a:gs pos="100000">
                          <a:prstClr val="white"/>
                        </a:gs>
                      </a:gsLst>
                      <a:lin ang="5400000" scaled="0"/>
                    </a:gradFill>
                  </a:rPr>
                  <a:t>标题</a:t>
                </a:r>
                <a:br>
                  <a:rPr lang="zh-CN" altLang="en-US" sz="1050" b="1">
                    <a:gradFill>
                      <a:gsLst>
                        <a:gs pos="0">
                          <a:prstClr val="white"/>
                        </a:gs>
                        <a:gs pos="100000">
                          <a:prstClr val="white"/>
                        </a:gs>
                      </a:gsLst>
                      <a:lin ang="5400000" scaled="0"/>
                    </a:gradFill>
                  </a:rPr>
                </a:br>
                <a:r>
                  <a:rPr lang="zh-CN" altLang="en-US" sz="1050" b="1">
                    <a:gradFill>
                      <a:gsLst>
                        <a:gs pos="0">
                          <a:prstClr val="white"/>
                        </a:gs>
                        <a:gs pos="100000">
                          <a:prstClr val="white"/>
                        </a:gs>
                      </a:gsLst>
                      <a:lin ang="5400000" scaled="0"/>
                    </a:gradFill>
                  </a:rPr>
                  <a:t>文本预设</a:t>
                </a:r>
                <a:br>
                  <a:rPr lang="zh-CN" altLang="en-US" sz="1050" b="1">
                    <a:gradFill>
                      <a:gsLst>
                        <a:gs pos="0">
                          <a:prstClr val="white"/>
                        </a:gs>
                        <a:gs pos="100000">
                          <a:prstClr val="white"/>
                        </a:gs>
                      </a:gsLst>
                      <a:lin ang="5400000" scaled="0"/>
                    </a:gradFill>
                  </a:rPr>
                </a:br>
                <a:endParaRPr lang="zh-CN" altLang="en-US" sz="1050" b="1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endParaRPr>
              </a:p>
            </p:txBody>
          </p:sp>
        </p:grpSp>
        <p:grpSp>
          <p:nvGrpSpPr>
            <p:cNvPr id="5" name="ïSḻiḓe"/>
            <p:cNvGrpSpPr/>
            <p:nvPr/>
          </p:nvGrpSpPr>
          <p:grpSpPr>
            <a:xfrm>
              <a:off x="1307468" y="1912116"/>
              <a:ext cx="9613068" cy="3463424"/>
              <a:chOff x="1307468" y="1912116"/>
              <a:chExt cx="9613068" cy="3463424"/>
            </a:xfrm>
          </p:grpSpPr>
          <p:grpSp>
            <p:nvGrpSpPr>
              <p:cNvPr id="6" name="iṩlíde"/>
              <p:cNvGrpSpPr/>
              <p:nvPr/>
            </p:nvGrpSpPr>
            <p:grpSpPr>
              <a:xfrm>
                <a:off x="1410010" y="1912116"/>
                <a:ext cx="2611177" cy="3463424"/>
                <a:chOff x="1193500" y="1491637"/>
                <a:chExt cx="3761195" cy="3463424"/>
              </a:xfrm>
            </p:grpSpPr>
            <p:grpSp>
              <p:nvGrpSpPr>
                <p:cNvPr id="23" name="ïṣliḑé"/>
                <p:cNvGrpSpPr/>
                <p:nvPr/>
              </p:nvGrpSpPr>
              <p:grpSpPr>
                <a:xfrm>
                  <a:off x="1193500" y="1491637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30" name="íṣliḑe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 dirty="0"/>
                      <a:t>点击此处更换文本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（建议使用主题字体）</a:t>
                    </a:r>
                  </a:p>
                </p:txBody>
              </p:sp>
              <p:sp>
                <p:nvSpPr>
                  <p:cNvPr id="31" name="ï$ļiḋè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>
                        <a:solidFill>
                          <a:schemeClr val="accent1"/>
                        </a:solidFill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4" name="íSľïḋê"/>
                <p:cNvGrpSpPr/>
                <p:nvPr/>
              </p:nvGrpSpPr>
              <p:grpSpPr>
                <a:xfrm>
                  <a:off x="1193500" y="2815545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28" name="ïṣļîḋe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 dirty="0"/>
                      <a:t>点击此处更换文本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（建议使用主题字体）</a:t>
                    </a:r>
                  </a:p>
                </p:txBody>
              </p:sp>
              <p:sp>
                <p:nvSpPr>
                  <p:cNvPr id="29" name="íŝļiḑè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>
                        <a:solidFill>
                          <a:schemeClr val="accent2"/>
                        </a:solidFill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5" name="îṧḷiḍè"/>
                <p:cNvGrpSpPr/>
                <p:nvPr/>
              </p:nvGrpSpPr>
              <p:grpSpPr>
                <a:xfrm>
                  <a:off x="1193500" y="4139453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26" name="iṥlïdé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 dirty="0"/>
                      <a:t>点击此处更换文本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（建议使用主题字体）</a:t>
                    </a:r>
                  </a:p>
                </p:txBody>
              </p:sp>
              <p:sp>
                <p:nvSpPr>
                  <p:cNvPr id="27" name="îśļiḍé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>
                        <a:solidFill>
                          <a:schemeClr val="accent5"/>
                        </a:solidFill>
                      </a:rPr>
                      <a:t>标题文本预设</a:t>
                    </a:r>
                  </a:p>
                </p:txBody>
              </p:sp>
            </p:grpSp>
          </p:grpSp>
          <p:grpSp>
            <p:nvGrpSpPr>
              <p:cNvPr id="7" name="iṩ1îḍe"/>
              <p:cNvGrpSpPr/>
              <p:nvPr/>
            </p:nvGrpSpPr>
            <p:grpSpPr>
              <a:xfrm>
                <a:off x="8170814" y="1912116"/>
                <a:ext cx="2749722" cy="3463424"/>
                <a:chOff x="8170814" y="1912116"/>
                <a:chExt cx="2749722" cy="3463424"/>
              </a:xfrm>
            </p:grpSpPr>
            <p:grpSp>
              <p:nvGrpSpPr>
                <p:cNvPr id="11" name="i$ļîḓe"/>
                <p:cNvGrpSpPr/>
                <p:nvPr/>
              </p:nvGrpSpPr>
              <p:grpSpPr>
                <a:xfrm>
                  <a:off x="8170814" y="1912116"/>
                  <a:ext cx="2611177" cy="3463424"/>
                  <a:chOff x="1193500" y="1491637"/>
                  <a:chExt cx="3761195" cy="3463424"/>
                </a:xfrm>
              </p:grpSpPr>
              <p:grpSp>
                <p:nvGrpSpPr>
                  <p:cNvPr id="14" name="iśļíḋè"/>
                  <p:cNvGrpSpPr/>
                  <p:nvPr/>
                </p:nvGrpSpPr>
                <p:grpSpPr>
                  <a:xfrm>
                    <a:off x="1193500" y="1491637"/>
                    <a:ext cx="3761195" cy="815608"/>
                    <a:chOff x="1317257" y="1824875"/>
                    <a:chExt cx="3761195" cy="815608"/>
                  </a:xfrm>
                </p:grpSpPr>
                <p:sp>
                  <p:nvSpPr>
                    <p:cNvPr id="21" name="iṣľîde"/>
                    <p:cNvSpPr txBox="1"/>
                    <p:nvPr/>
                  </p:nvSpPr>
                  <p:spPr>
                    <a:xfrm>
                      <a:off x="1317257" y="213265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rmAutofit/>
                    </a:bodyPr>
                    <a:lstStyle/>
                    <a:p>
                      <a:pPr algn="r">
                        <a:lnSpc>
                          <a:spcPct val="120000"/>
                        </a:lnSpc>
                      </a:pPr>
                      <a:r>
                        <a:rPr lang="zh-CN" altLang="en-US" sz="1000" dirty="0"/>
                        <a:t>点击此处更换文本</a:t>
                      </a:r>
                      <a:br>
                        <a:rPr lang="zh-CN" altLang="en-US" sz="1000" dirty="0"/>
                      </a:br>
                      <a:r>
                        <a:rPr lang="zh-CN" altLang="en-US" sz="1000" dirty="0"/>
                        <a:t>（建议使用主题字体）</a:t>
                      </a:r>
                    </a:p>
                  </p:txBody>
                </p:sp>
                <p:sp>
                  <p:nvSpPr>
                    <p:cNvPr id="22" name="ïṥ1îḓè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rmAutofit/>
                    </a:bodyPr>
                    <a:lstStyle/>
                    <a:p>
                      <a:pPr algn="r"/>
                      <a:r>
                        <a:rPr lang="zh-CN" altLang="en-US" sz="1600" b="1">
                          <a:solidFill>
                            <a:schemeClr val="accent1"/>
                          </a:solidFill>
                        </a:rPr>
                        <a:t>标题文本预设</a:t>
                      </a:r>
                    </a:p>
                  </p:txBody>
                </p:sp>
              </p:grpSp>
              <p:grpSp>
                <p:nvGrpSpPr>
                  <p:cNvPr id="15" name="ïṩḷidé"/>
                  <p:cNvGrpSpPr/>
                  <p:nvPr/>
                </p:nvGrpSpPr>
                <p:grpSpPr>
                  <a:xfrm>
                    <a:off x="1193500" y="2815545"/>
                    <a:ext cx="3761195" cy="815608"/>
                    <a:chOff x="1317257" y="1824875"/>
                    <a:chExt cx="3761195" cy="815608"/>
                  </a:xfrm>
                </p:grpSpPr>
                <p:sp>
                  <p:nvSpPr>
                    <p:cNvPr id="19" name="íš1ïďè"/>
                    <p:cNvSpPr txBox="1"/>
                    <p:nvPr/>
                  </p:nvSpPr>
                  <p:spPr>
                    <a:xfrm>
                      <a:off x="1317257" y="213265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rmAutofit/>
                    </a:bodyPr>
                    <a:lstStyle/>
                    <a:p>
                      <a:pPr algn="r">
                        <a:lnSpc>
                          <a:spcPct val="120000"/>
                        </a:lnSpc>
                      </a:pPr>
                      <a:r>
                        <a:rPr lang="zh-CN" altLang="en-US" sz="1000" dirty="0"/>
                        <a:t>点击此处更换文本</a:t>
                      </a:r>
                      <a:br>
                        <a:rPr lang="zh-CN" altLang="en-US" sz="1000" dirty="0"/>
                      </a:br>
                      <a:r>
                        <a:rPr lang="zh-CN" altLang="en-US" sz="1000" dirty="0"/>
                        <a:t>（建议使用主题字体）</a:t>
                      </a:r>
                    </a:p>
                  </p:txBody>
                </p:sp>
                <p:sp>
                  <p:nvSpPr>
                    <p:cNvPr id="20" name="iś1ïďe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rmAutofit/>
                    </a:bodyPr>
                    <a:lstStyle/>
                    <a:p>
                      <a:pPr algn="r"/>
                      <a:r>
                        <a:rPr lang="zh-CN" altLang="en-US" sz="1600" b="1">
                          <a:solidFill>
                            <a:schemeClr val="accent2"/>
                          </a:solidFill>
                        </a:rPr>
                        <a:t>标题文本预设</a:t>
                      </a:r>
                    </a:p>
                  </p:txBody>
                </p:sp>
              </p:grpSp>
              <p:grpSp>
                <p:nvGrpSpPr>
                  <p:cNvPr id="16" name="î$ḷiḑe"/>
                  <p:cNvGrpSpPr/>
                  <p:nvPr/>
                </p:nvGrpSpPr>
                <p:grpSpPr>
                  <a:xfrm>
                    <a:off x="1193500" y="4139453"/>
                    <a:ext cx="3761195" cy="815608"/>
                    <a:chOff x="1317257" y="1824875"/>
                    <a:chExt cx="3761195" cy="815608"/>
                  </a:xfrm>
                </p:grpSpPr>
                <p:sp>
                  <p:nvSpPr>
                    <p:cNvPr id="17" name="ïS1ïḑê"/>
                    <p:cNvSpPr txBox="1"/>
                    <p:nvPr/>
                  </p:nvSpPr>
                  <p:spPr>
                    <a:xfrm>
                      <a:off x="1317257" y="213265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rmAutofit/>
                    </a:bodyPr>
                    <a:lstStyle/>
                    <a:p>
                      <a:pPr algn="r">
                        <a:lnSpc>
                          <a:spcPct val="120000"/>
                        </a:lnSpc>
                      </a:pPr>
                      <a:r>
                        <a:rPr lang="zh-CN" altLang="en-US" sz="1000" dirty="0"/>
                        <a:t>点击此处更换文本</a:t>
                      </a:r>
                      <a:br>
                        <a:rPr lang="zh-CN" altLang="en-US" sz="1000" dirty="0"/>
                      </a:br>
                      <a:r>
                        <a:rPr lang="zh-CN" altLang="en-US" sz="1000" dirty="0"/>
                        <a:t>（建议使用主题字体）</a:t>
                      </a:r>
                    </a:p>
                  </p:txBody>
                </p:sp>
                <p:sp>
                  <p:nvSpPr>
                    <p:cNvPr id="18" name="ïŝlïḑé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rmAutofit/>
                    </a:bodyPr>
                    <a:lstStyle/>
                    <a:p>
                      <a:pPr algn="r"/>
                      <a:r>
                        <a:rPr lang="zh-CN" altLang="en-US" sz="1600" b="1">
                          <a:solidFill>
                            <a:schemeClr val="accent5"/>
                          </a:solidFill>
                        </a:rPr>
                        <a:t>标题文本预设</a:t>
                      </a:r>
                    </a:p>
                  </p:txBody>
                </p:sp>
              </p:grpSp>
            </p:grpSp>
            <p:cxnSp>
              <p:nvCxnSpPr>
                <p:cNvPr id="12" name="Straight Connector 98"/>
                <p:cNvCxnSpPr/>
                <p:nvPr/>
              </p:nvCxnSpPr>
              <p:spPr>
                <a:xfrm>
                  <a:off x="8472264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99"/>
                <p:cNvCxnSpPr/>
                <p:nvPr/>
              </p:nvCxnSpPr>
              <p:spPr>
                <a:xfrm>
                  <a:off x="8472264" y="4263691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" name="íš1ïḋé"/>
              <p:cNvGrpSpPr/>
              <p:nvPr/>
            </p:nvGrpSpPr>
            <p:grpSpPr>
              <a:xfrm>
                <a:off x="1307468" y="2924944"/>
                <a:ext cx="2448272" cy="1338747"/>
                <a:chOff x="1307468" y="2924944"/>
                <a:chExt cx="2448272" cy="1338747"/>
              </a:xfrm>
            </p:grpSpPr>
            <p:cxnSp>
              <p:nvCxnSpPr>
                <p:cNvPr id="9" name="Straight Connector 95"/>
                <p:cNvCxnSpPr/>
                <p:nvPr/>
              </p:nvCxnSpPr>
              <p:spPr>
                <a:xfrm>
                  <a:off x="1307468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6"/>
                <p:cNvCxnSpPr/>
                <p:nvPr/>
              </p:nvCxnSpPr>
              <p:spPr>
                <a:xfrm>
                  <a:off x="1307468" y="4263691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76036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705007ab-2014-45ec-8126-d1d4dff4afb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15381" y="1027297"/>
            <a:ext cx="8929237" cy="3751988"/>
            <a:chOff x="738458" y="1232756"/>
            <a:chExt cx="10715084" cy="4502386"/>
          </a:xfrm>
        </p:grpSpPr>
        <p:sp>
          <p:nvSpPr>
            <p:cNvPr id="4" name="ïs1iďè"/>
            <p:cNvSpPr>
              <a:spLocks/>
            </p:cNvSpPr>
            <p:nvPr/>
          </p:nvSpPr>
          <p:spPr bwMode="auto">
            <a:xfrm>
              <a:off x="5391154" y="2025968"/>
              <a:ext cx="3673953" cy="896963"/>
            </a:xfrm>
            <a:custGeom>
              <a:avLst/>
              <a:gdLst/>
              <a:ahLst/>
              <a:cxnLst>
                <a:cxn ang="0">
                  <a:pos x="503" y="163"/>
                </a:cxn>
                <a:cxn ang="0">
                  <a:pos x="0" y="163"/>
                </a:cxn>
                <a:cxn ang="0">
                  <a:pos x="101" y="61"/>
                </a:cxn>
                <a:cxn ang="0">
                  <a:pos x="202" y="47"/>
                </a:cxn>
                <a:cxn ang="0">
                  <a:pos x="302" y="0"/>
                </a:cxn>
                <a:cxn ang="0">
                  <a:pos x="402" y="82"/>
                </a:cxn>
                <a:cxn ang="0">
                  <a:pos x="503" y="163"/>
                </a:cxn>
              </a:cxnLst>
              <a:rect l="0" t="0" r="r" b="b"/>
              <a:pathLst>
                <a:path w="503" h="163">
                  <a:moveTo>
                    <a:pt x="503" y="163"/>
                  </a:moveTo>
                  <a:lnTo>
                    <a:pt x="0" y="163"/>
                  </a:lnTo>
                  <a:lnTo>
                    <a:pt x="101" y="61"/>
                  </a:lnTo>
                  <a:lnTo>
                    <a:pt x="202" y="47"/>
                  </a:lnTo>
                  <a:lnTo>
                    <a:pt x="302" y="0"/>
                  </a:lnTo>
                  <a:lnTo>
                    <a:pt x="402" y="82"/>
                  </a:lnTo>
                  <a:lnTo>
                    <a:pt x="503" y="163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ïṣľíḓê"/>
            <p:cNvSpPr>
              <a:spLocks/>
            </p:cNvSpPr>
            <p:nvPr/>
          </p:nvSpPr>
          <p:spPr bwMode="auto">
            <a:xfrm>
              <a:off x="782283" y="2136025"/>
              <a:ext cx="3673953" cy="786907"/>
            </a:xfrm>
            <a:custGeom>
              <a:avLst/>
              <a:gdLst/>
              <a:ahLst/>
              <a:cxnLst>
                <a:cxn ang="0">
                  <a:pos x="503" y="143"/>
                </a:cxn>
                <a:cxn ang="0">
                  <a:pos x="0" y="143"/>
                </a:cxn>
                <a:cxn ang="0">
                  <a:pos x="100" y="41"/>
                </a:cxn>
                <a:cxn ang="0">
                  <a:pos x="200" y="69"/>
                </a:cxn>
                <a:cxn ang="0">
                  <a:pos x="301" y="0"/>
                </a:cxn>
                <a:cxn ang="0">
                  <a:pos x="402" y="69"/>
                </a:cxn>
                <a:cxn ang="0">
                  <a:pos x="503" y="143"/>
                </a:cxn>
              </a:cxnLst>
              <a:rect l="0" t="0" r="r" b="b"/>
              <a:pathLst>
                <a:path w="503" h="143">
                  <a:moveTo>
                    <a:pt x="503" y="143"/>
                  </a:moveTo>
                  <a:lnTo>
                    <a:pt x="0" y="143"/>
                  </a:lnTo>
                  <a:lnTo>
                    <a:pt x="100" y="41"/>
                  </a:lnTo>
                  <a:lnTo>
                    <a:pt x="200" y="69"/>
                  </a:lnTo>
                  <a:lnTo>
                    <a:pt x="301" y="0"/>
                  </a:lnTo>
                  <a:lnTo>
                    <a:pt x="402" y="69"/>
                  </a:lnTo>
                  <a:lnTo>
                    <a:pt x="503" y="14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iśļíḍê"/>
            <p:cNvSpPr>
              <a:spLocks/>
            </p:cNvSpPr>
            <p:nvPr/>
          </p:nvSpPr>
          <p:spPr bwMode="auto">
            <a:xfrm>
              <a:off x="7443601" y="3231086"/>
              <a:ext cx="3673953" cy="434726"/>
            </a:xfrm>
            <a:custGeom>
              <a:avLst/>
              <a:gdLst/>
              <a:ahLst/>
              <a:cxnLst>
                <a:cxn ang="0">
                  <a:pos x="503" y="0"/>
                </a:cxn>
                <a:cxn ang="0">
                  <a:pos x="0" y="0"/>
                </a:cxn>
                <a:cxn ang="0">
                  <a:pos x="100" y="57"/>
                </a:cxn>
                <a:cxn ang="0">
                  <a:pos x="201" y="41"/>
                </a:cxn>
                <a:cxn ang="0">
                  <a:pos x="301" y="79"/>
                </a:cxn>
                <a:cxn ang="0">
                  <a:pos x="402" y="41"/>
                </a:cxn>
                <a:cxn ang="0">
                  <a:pos x="503" y="0"/>
                </a:cxn>
              </a:cxnLst>
              <a:rect l="0" t="0" r="r" b="b"/>
              <a:pathLst>
                <a:path w="503" h="79">
                  <a:moveTo>
                    <a:pt x="503" y="0"/>
                  </a:moveTo>
                  <a:lnTo>
                    <a:pt x="0" y="0"/>
                  </a:lnTo>
                  <a:lnTo>
                    <a:pt x="100" y="57"/>
                  </a:lnTo>
                  <a:lnTo>
                    <a:pt x="201" y="41"/>
                  </a:lnTo>
                  <a:lnTo>
                    <a:pt x="301" y="79"/>
                  </a:lnTo>
                  <a:lnTo>
                    <a:pt x="402" y="4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îşľídè"/>
            <p:cNvSpPr>
              <a:spLocks/>
            </p:cNvSpPr>
            <p:nvPr/>
          </p:nvSpPr>
          <p:spPr bwMode="auto">
            <a:xfrm>
              <a:off x="3543224" y="2400160"/>
              <a:ext cx="3673953" cy="522771"/>
            </a:xfrm>
            <a:custGeom>
              <a:avLst/>
              <a:gdLst/>
              <a:ahLst/>
              <a:cxnLst>
                <a:cxn ang="0">
                  <a:pos x="503" y="95"/>
                </a:cxn>
                <a:cxn ang="0">
                  <a:pos x="0" y="95"/>
                </a:cxn>
                <a:cxn ang="0">
                  <a:pos x="100" y="0"/>
                </a:cxn>
                <a:cxn ang="0">
                  <a:pos x="201" y="55"/>
                </a:cxn>
                <a:cxn ang="0">
                  <a:pos x="301" y="0"/>
                </a:cxn>
                <a:cxn ang="0">
                  <a:pos x="402" y="48"/>
                </a:cxn>
                <a:cxn ang="0">
                  <a:pos x="503" y="95"/>
                </a:cxn>
              </a:cxnLst>
              <a:rect l="0" t="0" r="r" b="b"/>
              <a:pathLst>
                <a:path w="503" h="95">
                  <a:moveTo>
                    <a:pt x="503" y="95"/>
                  </a:moveTo>
                  <a:lnTo>
                    <a:pt x="0" y="95"/>
                  </a:lnTo>
                  <a:lnTo>
                    <a:pt x="100" y="0"/>
                  </a:lnTo>
                  <a:lnTo>
                    <a:pt x="201" y="55"/>
                  </a:lnTo>
                  <a:lnTo>
                    <a:pt x="301" y="0"/>
                  </a:lnTo>
                  <a:lnTo>
                    <a:pt x="402" y="48"/>
                  </a:lnTo>
                  <a:lnTo>
                    <a:pt x="503" y="95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Sļîḋê"/>
            <p:cNvSpPr>
              <a:spLocks/>
            </p:cNvSpPr>
            <p:nvPr/>
          </p:nvSpPr>
          <p:spPr bwMode="auto">
            <a:xfrm>
              <a:off x="7772282" y="2625774"/>
              <a:ext cx="3673953" cy="297152"/>
            </a:xfrm>
            <a:custGeom>
              <a:avLst/>
              <a:gdLst/>
              <a:ahLst/>
              <a:cxnLst>
                <a:cxn ang="0">
                  <a:pos x="503" y="54"/>
                </a:cxn>
                <a:cxn ang="0">
                  <a:pos x="0" y="54"/>
                </a:cxn>
                <a:cxn ang="0">
                  <a:pos x="100" y="0"/>
                </a:cxn>
                <a:cxn ang="0">
                  <a:pos x="201" y="34"/>
                </a:cxn>
                <a:cxn ang="0">
                  <a:pos x="302" y="0"/>
                </a:cxn>
                <a:cxn ang="0">
                  <a:pos x="403" y="28"/>
                </a:cxn>
                <a:cxn ang="0">
                  <a:pos x="503" y="54"/>
                </a:cxn>
              </a:cxnLst>
              <a:rect l="0" t="0" r="r" b="b"/>
              <a:pathLst>
                <a:path w="503" h="54">
                  <a:moveTo>
                    <a:pt x="503" y="54"/>
                  </a:moveTo>
                  <a:lnTo>
                    <a:pt x="0" y="54"/>
                  </a:lnTo>
                  <a:lnTo>
                    <a:pt x="100" y="0"/>
                  </a:lnTo>
                  <a:lnTo>
                    <a:pt x="201" y="34"/>
                  </a:lnTo>
                  <a:lnTo>
                    <a:pt x="302" y="0"/>
                  </a:lnTo>
                  <a:lnTo>
                    <a:pt x="403" y="28"/>
                  </a:lnTo>
                  <a:lnTo>
                    <a:pt x="503" y="54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s1ïḍe"/>
            <p:cNvSpPr>
              <a:spLocks/>
            </p:cNvSpPr>
            <p:nvPr/>
          </p:nvSpPr>
          <p:spPr bwMode="auto">
            <a:xfrm>
              <a:off x="1395825" y="3231086"/>
              <a:ext cx="3673953" cy="588805"/>
            </a:xfrm>
            <a:custGeom>
              <a:avLst/>
              <a:gdLst/>
              <a:ahLst/>
              <a:cxnLst>
                <a:cxn ang="0">
                  <a:pos x="503" y="0"/>
                </a:cxn>
                <a:cxn ang="0">
                  <a:pos x="0" y="0"/>
                </a:cxn>
                <a:cxn ang="0">
                  <a:pos x="101" y="81"/>
                </a:cxn>
                <a:cxn ang="0">
                  <a:pos x="201" y="81"/>
                </a:cxn>
                <a:cxn ang="0">
                  <a:pos x="301" y="107"/>
                </a:cxn>
                <a:cxn ang="0">
                  <a:pos x="402" y="53"/>
                </a:cxn>
                <a:cxn ang="0">
                  <a:pos x="503" y="0"/>
                </a:cxn>
              </a:cxnLst>
              <a:rect l="0" t="0" r="r" b="b"/>
              <a:pathLst>
                <a:path w="503" h="107">
                  <a:moveTo>
                    <a:pt x="503" y="0"/>
                  </a:moveTo>
                  <a:lnTo>
                    <a:pt x="0" y="0"/>
                  </a:lnTo>
                  <a:lnTo>
                    <a:pt x="101" y="81"/>
                  </a:lnTo>
                  <a:lnTo>
                    <a:pt x="201" y="81"/>
                  </a:lnTo>
                  <a:lnTo>
                    <a:pt x="301" y="107"/>
                  </a:lnTo>
                  <a:lnTo>
                    <a:pt x="402" y="53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ṥľíḋè"/>
            <p:cNvSpPr>
              <a:spLocks/>
            </p:cNvSpPr>
            <p:nvPr/>
          </p:nvSpPr>
          <p:spPr bwMode="auto">
            <a:xfrm>
              <a:off x="4273632" y="3231086"/>
              <a:ext cx="3673953" cy="445731"/>
            </a:xfrm>
            <a:custGeom>
              <a:avLst/>
              <a:gdLst/>
              <a:ahLst/>
              <a:cxnLst>
                <a:cxn ang="0">
                  <a:pos x="503" y="0"/>
                </a:cxn>
                <a:cxn ang="0">
                  <a:pos x="0" y="0"/>
                </a:cxn>
                <a:cxn ang="0">
                  <a:pos x="100" y="26"/>
                </a:cxn>
                <a:cxn ang="0">
                  <a:pos x="200" y="26"/>
                </a:cxn>
                <a:cxn ang="0">
                  <a:pos x="302" y="81"/>
                </a:cxn>
                <a:cxn ang="0">
                  <a:pos x="402" y="53"/>
                </a:cxn>
                <a:cxn ang="0">
                  <a:pos x="503" y="0"/>
                </a:cxn>
              </a:cxnLst>
              <a:rect l="0" t="0" r="r" b="b"/>
              <a:pathLst>
                <a:path w="503" h="81">
                  <a:moveTo>
                    <a:pt x="503" y="0"/>
                  </a:moveTo>
                  <a:lnTo>
                    <a:pt x="0" y="0"/>
                  </a:lnTo>
                  <a:lnTo>
                    <a:pt x="100" y="26"/>
                  </a:lnTo>
                  <a:lnTo>
                    <a:pt x="200" y="26"/>
                  </a:lnTo>
                  <a:lnTo>
                    <a:pt x="302" y="81"/>
                  </a:lnTo>
                  <a:lnTo>
                    <a:pt x="402" y="53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îś1íḓe"/>
            <p:cNvGrpSpPr/>
            <p:nvPr/>
          </p:nvGrpSpPr>
          <p:grpSpPr>
            <a:xfrm>
              <a:off x="738458" y="2939438"/>
              <a:ext cx="10715084" cy="275142"/>
              <a:chOff x="1477633" y="2460919"/>
              <a:chExt cx="6188734" cy="210932"/>
            </a:xfrm>
          </p:grpSpPr>
          <p:sp>
            <p:nvSpPr>
              <p:cNvPr id="30" name="ísľïďè"/>
              <p:cNvSpPr>
                <a:spLocks/>
              </p:cNvSpPr>
              <p:nvPr/>
            </p:nvSpPr>
            <p:spPr bwMode="auto">
              <a:xfrm>
                <a:off x="1477633" y="2460919"/>
                <a:ext cx="506236" cy="21093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31" name="îSľiḋè"/>
              <p:cNvSpPr>
                <a:spLocks/>
              </p:cNvSpPr>
              <p:nvPr/>
            </p:nvSpPr>
            <p:spPr bwMode="auto">
              <a:xfrm>
                <a:off x="1992306" y="2460919"/>
                <a:ext cx="510456" cy="2109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32" name="íṥ1ïďê"/>
              <p:cNvSpPr>
                <a:spLocks/>
              </p:cNvSpPr>
              <p:nvPr/>
            </p:nvSpPr>
            <p:spPr bwMode="auto">
              <a:xfrm>
                <a:off x="2511196" y="2460919"/>
                <a:ext cx="506236" cy="21093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33" name="î$ľîḋé"/>
              <p:cNvSpPr>
                <a:spLocks/>
              </p:cNvSpPr>
              <p:nvPr/>
            </p:nvSpPr>
            <p:spPr bwMode="auto">
              <a:xfrm>
                <a:off x="3025869" y="2460919"/>
                <a:ext cx="506236" cy="2109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34" name="ï$ḻíḋê"/>
              <p:cNvSpPr>
                <a:spLocks/>
              </p:cNvSpPr>
              <p:nvPr/>
            </p:nvSpPr>
            <p:spPr bwMode="auto">
              <a:xfrm>
                <a:off x="3544763" y="2460919"/>
                <a:ext cx="506236" cy="21093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35" name="íśḷïde"/>
              <p:cNvSpPr>
                <a:spLocks/>
              </p:cNvSpPr>
              <p:nvPr/>
            </p:nvSpPr>
            <p:spPr bwMode="auto">
              <a:xfrm>
                <a:off x="4059436" y="2460919"/>
                <a:ext cx="506236" cy="2109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36" name="ïṩlíde"/>
              <p:cNvSpPr>
                <a:spLocks/>
              </p:cNvSpPr>
              <p:nvPr/>
            </p:nvSpPr>
            <p:spPr bwMode="auto">
              <a:xfrm>
                <a:off x="4574109" y="2460919"/>
                <a:ext cx="510456" cy="21093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37" name="íşḻîḑê"/>
              <p:cNvSpPr>
                <a:spLocks/>
              </p:cNvSpPr>
              <p:nvPr/>
            </p:nvSpPr>
            <p:spPr bwMode="auto">
              <a:xfrm>
                <a:off x="5092999" y="2460919"/>
                <a:ext cx="506236" cy="2109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38" name="iśļîḑe"/>
              <p:cNvSpPr>
                <a:spLocks/>
              </p:cNvSpPr>
              <p:nvPr/>
            </p:nvSpPr>
            <p:spPr bwMode="auto">
              <a:xfrm>
                <a:off x="5607672" y="2460919"/>
                <a:ext cx="506236" cy="21093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39" name="iṧḷïďé"/>
              <p:cNvSpPr>
                <a:spLocks/>
              </p:cNvSpPr>
              <p:nvPr/>
            </p:nvSpPr>
            <p:spPr bwMode="auto">
              <a:xfrm>
                <a:off x="6126565" y="2460919"/>
                <a:ext cx="506236" cy="2109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40" name="ísḷîḑê"/>
              <p:cNvSpPr>
                <a:spLocks/>
              </p:cNvSpPr>
              <p:nvPr/>
            </p:nvSpPr>
            <p:spPr bwMode="auto">
              <a:xfrm>
                <a:off x="6641238" y="2460919"/>
                <a:ext cx="506236" cy="21093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  <p:sp>
            <p:nvSpPr>
              <p:cNvPr id="41" name="îṡľïďé"/>
              <p:cNvSpPr>
                <a:spLocks/>
              </p:cNvSpPr>
              <p:nvPr/>
            </p:nvSpPr>
            <p:spPr bwMode="auto">
              <a:xfrm>
                <a:off x="7155911" y="2460919"/>
                <a:ext cx="510456" cy="2109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 fontScale="92500" lnSpcReduction="10000"/>
              </a:bodyPr>
              <a:lstStyle/>
              <a:p>
                <a:r>
                  <a:rPr lang="zh-CN" altLang="en-US" sz="105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关键词</a:t>
                </a:r>
              </a:p>
            </p:txBody>
          </p:sp>
        </p:grpSp>
        <p:cxnSp>
          <p:nvCxnSpPr>
            <p:cNvPr id="12" name="Straight Connector 86"/>
            <p:cNvCxnSpPr/>
            <p:nvPr/>
          </p:nvCxnSpPr>
          <p:spPr>
            <a:xfrm rot="5400000">
              <a:off x="2004300" y="2349587"/>
              <a:ext cx="496980" cy="27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ïṡ1iḋè"/>
            <p:cNvSpPr txBox="1"/>
            <p:nvPr/>
          </p:nvSpPr>
          <p:spPr>
            <a:xfrm>
              <a:off x="1643309" y="1667614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200" b="1">
                  <a:solidFill>
                    <a:schemeClr val="accent1"/>
                  </a:solidFill>
                </a:rPr>
                <a:t>标题文本预设</a:t>
              </a:r>
            </a:p>
          </p:txBody>
        </p:sp>
        <p:cxnSp>
          <p:nvCxnSpPr>
            <p:cNvPr id="14" name="Straight Connector 89"/>
            <p:cNvCxnSpPr/>
            <p:nvPr/>
          </p:nvCxnSpPr>
          <p:spPr>
            <a:xfrm rot="5400000">
              <a:off x="4758372" y="2548379"/>
              <a:ext cx="496980" cy="27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îśļiḋê"/>
            <p:cNvSpPr txBox="1"/>
            <p:nvPr/>
          </p:nvSpPr>
          <p:spPr>
            <a:xfrm>
              <a:off x="4397381" y="1866406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200" b="1">
                  <a:solidFill>
                    <a:schemeClr val="accent3"/>
                  </a:solidFill>
                </a:rPr>
                <a:t>标题文本预设</a:t>
              </a:r>
            </a:p>
          </p:txBody>
        </p:sp>
        <p:cxnSp>
          <p:nvCxnSpPr>
            <p:cNvPr id="16" name="Straight Connector 91"/>
            <p:cNvCxnSpPr/>
            <p:nvPr/>
          </p:nvCxnSpPr>
          <p:spPr>
            <a:xfrm rot="5400000">
              <a:off x="7347529" y="1914729"/>
              <a:ext cx="496980" cy="27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íšļîďè"/>
            <p:cNvSpPr txBox="1"/>
            <p:nvPr/>
          </p:nvSpPr>
          <p:spPr>
            <a:xfrm>
              <a:off x="6986538" y="1232756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200" b="1">
                  <a:solidFill>
                    <a:schemeClr val="accent5"/>
                  </a:solidFill>
                </a:rPr>
                <a:t>标题文本预设</a:t>
              </a:r>
            </a:p>
          </p:txBody>
        </p:sp>
        <p:cxnSp>
          <p:nvCxnSpPr>
            <p:cNvPr id="18" name="Straight Connector 94"/>
            <p:cNvCxnSpPr/>
            <p:nvPr/>
          </p:nvCxnSpPr>
          <p:spPr>
            <a:xfrm rot="5400000">
              <a:off x="9722297" y="2473832"/>
              <a:ext cx="496980" cy="27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iSļîďê"/>
            <p:cNvSpPr txBox="1"/>
            <p:nvPr/>
          </p:nvSpPr>
          <p:spPr>
            <a:xfrm>
              <a:off x="9361306" y="1791859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200" b="1">
                  <a:solidFill>
                    <a:schemeClr val="accent1"/>
                  </a:solidFill>
                </a:rPr>
                <a:t>标题文本预设</a:t>
              </a:r>
            </a:p>
          </p:txBody>
        </p:sp>
        <p:cxnSp>
          <p:nvCxnSpPr>
            <p:cNvPr id="20" name="Straight Connector 102"/>
            <p:cNvCxnSpPr/>
            <p:nvPr/>
          </p:nvCxnSpPr>
          <p:spPr>
            <a:xfrm rot="5400000">
              <a:off x="2682527" y="3840527"/>
              <a:ext cx="496980" cy="27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íŝliďè"/>
            <p:cNvSpPr txBox="1"/>
            <p:nvPr/>
          </p:nvSpPr>
          <p:spPr>
            <a:xfrm>
              <a:off x="2321536" y="4152514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200" b="1">
                  <a:solidFill>
                    <a:schemeClr val="accent2"/>
                  </a:solidFill>
                </a:rPr>
                <a:t>标题文本预设</a:t>
              </a:r>
            </a:p>
          </p:txBody>
        </p:sp>
        <p:cxnSp>
          <p:nvCxnSpPr>
            <p:cNvPr id="22" name="Straight Connector 111"/>
            <p:cNvCxnSpPr/>
            <p:nvPr/>
          </p:nvCxnSpPr>
          <p:spPr>
            <a:xfrm rot="5400000">
              <a:off x="6226111" y="3778404"/>
              <a:ext cx="496980" cy="27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ísľïḓè"/>
            <p:cNvSpPr txBox="1"/>
            <p:nvPr/>
          </p:nvSpPr>
          <p:spPr>
            <a:xfrm>
              <a:off x="5865120" y="4090392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200" b="1">
                  <a:solidFill>
                    <a:schemeClr val="accent4"/>
                  </a:solidFill>
                </a:rPr>
                <a:t>标题文本预设</a:t>
              </a:r>
            </a:p>
          </p:txBody>
        </p:sp>
        <p:cxnSp>
          <p:nvCxnSpPr>
            <p:cNvPr id="24" name="Straight Connector 113"/>
            <p:cNvCxnSpPr/>
            <p:nvPr/>
          </p:nvCxnSpPr>
          <p:spPr>
            <a:xfrm rot="5400000">
              <a:off x="9411037" y="3790829"/>
              <a:ext cx="496980" cy="27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ïṧļíḋé"/>
            <p:cNvSpPr txBox="1"/>
            <p:nvPr/>
          </p:nvSpPr>
          <p:spPr>
            <a:xfrm>
              <a:off x="9050047" y="4102816"/>
              <a:ext cx="1107996" cy="276999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r>
                <a:rPr lang="zh-CN" altLang="en-US" sz="1200" b="1">
                  <a:solidFill>
                    <a:schemeClr val="accent6"/>
                  </a:solidFill>
                </a:rPr>
                <a:t>标题文本预设</a:t>
              </a:r>
            </a:p>
          </p:txBody>
        </p:sp>
        <p:sp>
          <p:nvSpPr>
            <p:cNvPr id="26" name="iśḷïḋê"/>
            <p:cNvSpPr txBox="1">
              <a:spLocks/>
            </p:cNvSpPr>
            <p:nvPr/>
          </p:nvSpPr>
          <p:spPr bwMode="auto">
            <a:xfrm>
              <a:off x="7535506" y="5105778"/>
              <a:ext cx="3855245" cy="268016"/>
            </a:xfrm>
            <a:prstGeom prst="rect">
              <a:avLst/>
            </a:prstGeom>
            <a:noFill/>
            <a:extLst/>
          </p:spPr>
          <p:txBody>
            <a:bodyPr wrap="none" lIns="0" tIns="0" rIns="0" bIns="0" anchor="ctr" anchorCtr="0">
              <a:normAutofit lnSpcReduction="10000"/>
            </a:bodyPr>
            <a:lstStyle/>
            <a:p>
              <a:pPr algn="r" latinLnBrk="0"/>
              <a:r>
                <a:rPr lang="zh-CN" altLang="en-US" sz="1600">
                  <a:solidFill>
                    <a:schemeClr val="tx1"/>
                  </a:solidFill>
                  <a:effectLst/>
                </a:rPr>
                <a:t>标题文本预设</a:t>
              </a:r>
            </a:p>
          </p:txBody>
        </p:sp>
        <p:sp>
          <p:nvSpPr>
            <p:cNvPr id="27" name="iSľiḓê"/>
            <p:cNvSpPr txBox="1">
              <a:spLocks/>
            </p:cNvSpPr>
            <p:nvPr/>
          </p:nvSpPr>
          <p:spPr bwMode="auto">
            <a:xfrm>
              <a:off x="7535506" y="5373794"/>
              <a:ext cx="3855245" cy="361348"/>
            </a:xfrm>
            <a:prstGeom prst="rect">
              <a:avLst/>
            </a:prstGeom>
            <a:noFill/>
            <a:extLst/>
          </p:spPr>
          <p:txBody>
            <a:bodyPr wrap="square" lIns="0" tIns="0" rIns="0" bIns="0" anchor="ctr" anchorCtr="0">
              <a:norm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50" b="0" dirty="0">
                  <a:solidFill>
                    <a:schemeClr val="tx1"/>
                  </a:solidFill>
                  <a:effectLst/>
                </a:rPr>
                <a:t>点击此处更换文本 （建议使用主题字体）</a:t>
              </a:r>
            </a:p>
          </p:txBody>
        </p:sp>
        <p:sp>
          <p:nvSpPr>
            <p:cNvPr id="28" name="i$ľiḓè"/>
            <p:cNvSpPr txBox="1">
              <a:spLocks/>
            </p:cNvSpPr>
            <p:nvPr/>
          </p:nvSpPr>
          <p:spPr bwMode="auto">
            <a:xfrm>
              <a:off x="803285" y="5105778"/>
              <a:ext cx="3855245" cy="268016"/>
            </a:xfrm>
            <a:prstGeom prst="rect">
              <a:avLst/>
            </a:prstGeom>
            <a:noFill/>
            <a:extLst/>
          </p:spPr>
          <p:txBody>
            <a:bodyPr wrap="none" lIns="0" tIns="0" rIns="0" bIns="0" anchor="ctr" anchorCtr="0">
              <a:normAutofit lnSpcReduction="10000"/>
            </a:bodyPr>
            <a:lstStyle/>
            <a:p>
              <a:pPr algn="l" latinLnBrk="0"/>
              <a:r>
                <a:rPr lang="zh-CN" altLang="en-US" sz="1600">
                  <a:solidFill>
                    <a:schemeClr val="tx1"/>
                  </a:solidFill>
                  <a:effectLst/>
                </a:rPr>
                <a:t>标题文本预设</a:t>
              </a:r>
            </a:p>
          </p:txBody>
        </p:sp>
        <p:sp>
          <p:nvSpPr>
            <p:cNvPr id="29" name="iṣlíḑe"/>
            <p:cNvSpPr txBox="1">
              <a:spLocks/>
            </p:cNvSpPr>
            <p:nvPr/>
          </p:nvSpPr>
          <p:spPr bwMode="auto">
            <a:xfrm>
              <a:off x="803285" y="5373794"/>
              <a:ext cx="3855245" cy="361348"/>
            </a:xfrm>
            <a:prstGeom prst="rect">
              <a:avLst/>
            </a:prstGeom>
            <a:noFill/>
            <a:extLst/>
          </p:spPr>
          <p:txBody>
            <a:bodyPr wrap="square" lIns="0" tIns="0" rIns="0" bIns="0" anchor="ctr" anchorCtr="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50" b="0" dirty="0">
                  <a:solidFill>
                    <a:schemeClr val="tx1"/>
                  </a:solidFill>
                  <a:effectLst/>
                </a:rPr>
                <a:t>点击此处更换文本 （建议使用主题字体）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529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85ff9f13-7b2b-4f76-9bad-9c1ea6db94d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99282" y="1004669"/>
            <a:ext cx="8800198" cy="4041924"/>
            <a:chOff x="719139" y="1205603"/>
            <a:chExt cx="10560237" cy="4850309"/>
          </a:xfrm>
        </p:grpSpPr>
        <p:sp>
          <p:nvSpPr>
            <p:cNvPr id="4" name="îŝḻiḑé"/>
            <p:cNvSpPr>
              <a:spLocks/>
            </p:cNvSpPr>
            <p:nvPr/>
          </p:nvSpPr>
          <p:spPr bwMode="auto">
            <a:xfrm>
              <a:off x="7621724" y="1205603"/>
              <a:ext cx="1644077" cy="121907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ṥľîḓê"/>
            <p:cNvSpPr>
              <a:spLocks/>
            </p:cNvSpPr>
            <p:nvPr/>
          </p:nvSpPr>
          <p:spPr bwMode="auto">
            <a:xfrm>
              <a:off x="2724228" y="1205603"/>
              <a:ext cx="1644077" cy="121907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ïṡlíďé"/>
            <p:cNvSpPr>
              <a:spLocks/>
            </p:cNvSpPr>
            <p:nvPr/>
          </p:nvSpPr>
          <p:spPr bwMode="auto">
            <a:xfrm flipH="1">
              <a:off x="6149111" y="2473555"/>
              <a:ext cx="1407283" cy="1043496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ïṣ1iḍé"/>
            <p:cNvSpPr>
              <a:spLocks/>
            </p:cNvSpPr>
            <p:nvPr/>
          </p:nvSpPr>
          <p:spPr bwMode="auto">
            <a:xfrm>
              <a:off x="4510683" y="2473555"/>
              <a:ext cx="1407283" cy="1043496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ŝḷîḋê"/>
            <p:cNvSpPr>
              <a:spLocks/>
            </p:cNvSpPr>
            <p:nvPr/>
          </p:nvSpPr>
          <p:spPr bwMode="auto">
            <a:xfrm>
              <a:off x="1678237" y="2858796"/>
              <a:ext cx="1407283" cy="1043496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šlíḍe"/>
            <p:cNvSpPr>
              <a:spLocks/>
            </p:cNvSpPr>
            <p:nvPr/>
          </p:nvSpPr>
          <p:spPr bwMode="auto">
            <a:xfrm flipH="1">
              <a:off x="8904508" y="2858796"/>
              <a:ext cx="1407283" cy="1043496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0" name="Connector: Elbow 9"/>
            <p:cNvCxnSpPr/>
            <p:nvPr/>
          </p:nvCxnSpPr>
          <p:spPr>
            <a:xfrm>
              <a:off x="2373745" y="3902292"/>
              <a:ext cx="2275811" cy="1213301"/>
            </a:xfrm>
            <a:prstGeom prst="bentConnector3">
              <a:avLst>
                <a:gd name="adj1" fmla="val -72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or: Elbow 10"/>
            <p:cNvCxnSpPr/>
            <p:nvPr/>
          </p:nvCxnSpPr>
          <p:spPr>
            <a:xfrm flipH="1">
              <a:off x="7340475" y="3902292"/>
              <a:ext cx="2275811" cy="1213301"/>
            </a:xfrm>
            <a:prstGeom prst="bentConnector3">
              <a:avLst>
                <a:gd name="adj1" fmla="val -720"/>
              </a:avLst>
            </a:prstGeom>
            <a:ln w="190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or: Elbow 11"/>
            <p:cNvCxnSpPr/>
            <p:nvPr/>
          </p:nvCxnSpPr>
          <p:spPr>
            <a:xfrm rot="5400000">
              <a:off x="6814478" y="2950677"/>
              <a:ext cx="2189101" cy="1137107"/>
            </a:xfrm>
            <a:prstGeom prst="bentConnector3">
              <a:avLst>
                <a:gd name="adj1" fmla="val 100048"/>
              </a:avLst>
            </a:prstGeom>
            <a:ln w="190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or: Elbow 12"/>
            <p:cNvCxnSpPr/>
            <p:nvPr/>
          </p:nvCxnSpPr>
          <p:spPr>
            <a:xfrm rot="16200000" flipH="1">
              <a:off x="2958392" y="2950679"/>
              <a:ext cx="2189101" cy="1137107"/>
            </a:xfrm>
            <a:prstGeom prst="bentConnector3">
              <a:avLst>
                <a:gd name="adj1" fmla="val 100048"/>
              </a:avLst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5210368" y="3517053"/>
              <a:ext cx="0" cy="448673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857851" y="3517053"/>
              <a:ext cx="0" cy="448673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işļîde"/>
            <p:cNvSpPr>
              <a:spLocks/>
            </p:cNvSpPr>
            <p:nvPr/>
          </p:nvSpPr>
          <p:spPr bwMode="auto">
            <a:xfrm>
              <a:off x="2079001" y="3246158"/>
              <a:ext cx="479555" cy="486823"/>
            </a:xfrm>
            <a:custGeom>
              <a:avLst/>
              <a:gdLst/>
              <a:ahLst/>
              <a:cxnLst>
                <a:cxn ang="0">
                  <a:pos x="61" y="49"/>
                </a:cxn>
                <a:cxn ang="0">
                  <a:pos x="49" y="62"/>
                </a:cxn>
                <a:cxn ang="0">
                  <a:pos x="36" y="49"/>
                </a:cxn>
                <a:cxn ang="0">
                  <a:pos x="36" y="48"/>
                </a:cxn>
                <a:cxn ang="0">
                  <a:pos x="21" y="41"/>
                </a:cxn>
                <a:cxn ang="0">
                  <a:pos x="13" y="44"/>
                </a:cxn>
                <a:cxn ang="0">
                  <a:pos x="0" y="31"/>
                </a:cxn>
                <a:cxn ang="0">
                  <a:pos x="13" y="18"/>
                </a:cxn>
                <a:cxn ang="0">
                  <a:pos x="21" y="22"/>
                </a:cxn>
                <a:cxn ang="0">
                  <a:pos x="36" y="15"/>
                </a:cxn>
                <a:cxn ang="0">
                  <a:pos x="36" y="13"/>
                </a:cxn>
                <a:cxn ang="0">
                  <a:pos x="49" y="0"/>
                </a:cxn>
                <a:cxn ang="0">
                  <a:pos x="61" y="13"/>
                </a:cxn>
                <a:cxn ang="0">
                  <a:pos x="49" y="26"/>
                </a:cxn>
                <a:cxn ang="0">
                  <a:pos x="40" y="23"/>
                </a:cxn>
                <a:cxn ang="0">
                  <a:pos x="25" y="30"/>
                </a:cxn>
                <a:cxn ang="0">
                  <a:pos x="25" y="31"/>
                </a:cxn>
                <a:cxn ang="0">
                  <a:pos x="25" y="33"/>
                </a:cxn>
                <a:cxn ang="0">
                  <a:pos x="40" y="40"/>
                </a:cxn>
                <a:cxn ang="0">
                  <a:pos x="49" y="36"/>
                </a:cxn>
                <a:cxn ang="0">
                  <a:pos x="61" y="49"/>
                </a:cxn>
              </a:cxnLst>
              <a:rect l="0" t="0" r="r" b="b"/>
              <a:pathLst>
                <a:path w="61" h="62">
                  <a:moveTo>
                    <a:pt x="61" y="49"/>
                  </a:moveTo>
                  <a:cubicBezTo>
                    <a:pt x="61" y="56"/>
                    <a:pt x="56" y="62"/>
                    <a:pt x="49" y="62"/>
                  </a:cubicBezTo>
                  <a:cubicBezTo>
                    <a:pt x="41" y="62"/>
                    <a:pt x="36" y="56"/>
                    <a:pt x="36" y="49"/>
                  </a:cubicBezTo>
                  <a:cubicBezTo>
                    <a:pt x="36" y="49"/>
                    <a:pt x="36" y="48"/>
                    <a:pt x="36" y="48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9" y="43"/>
                    <a:pt x="16" y="44"/>
                    <a:pt x="13" y="44"/>
                  </a:cubicBezTo>
                  <a:cubicBezTo>
                    <a:pt x="6" y="44"/>
                    <a:pt x="0" y="38"/>
                    <a:pt x="0" y="31"/>
                  </a:cubicBezTo>
                  <a:cubicBezTo>
                    <a:pt x="0" y="24"/>
                    <a:pt x="6" y="18"/>
                    <a:pt x="13" y="18"/>
                  </a:cubicBezTo>
                  <a:cubicBezTo>
                    <a:pt x="16" y="18"/>
                    <a:pt x="19" y="20"/>
                    <a:pt x="21" y="22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6" y="6"/>
                    <a:pt x="41" y="0"/>
                    <a:pt x="49" y="0"/>
                  </a:cubicBezTo>
                  <a:cubicBezTo>
                    <a:pt x="56" y="0"/>
                    <a:pt x="61" y="6"/>
                    <a:pt x="61" y="13"/>
                  </a:cubicBezTo>
                  <a:cubicBezTo>
                    <a:pt x="61" y="20"/>
                    <a:pt x="56" y="26"/>
                    <a:pt x="49" y="26"/>
                  </a:cubicBezTo>
                  <a:cubicBezTo>
                    <a:pt x="45" y="26"/>
                    <a:pt x="42" y="25"/>
                    <a:pt x="40" y="2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1"/>
                    <a:pt x="25" y="31"/>
                  </a:cubicBezTo>
                  <a:cubicBezTo>
                    <a:pt x="25" y="32"/>
                    <a:pt x="25" y="32"/>
                    <a:pt x="25" y="3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38"/>
                    <a:pt x="45" y="36"/>
                    <a:pt x="49" y="36"/>
                  </a:cubicBezTo>
                  <a:cubicBezTo>
                    <a:pt x="56" y="36"/>
                    <a:pt x="61" y="42"/>
                    <a:pt x="61" y="4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ṩḷíḍe"/>
            <p:cNvSpPr>
              <a:spLocks/>
            </p:cNvSpPr>
            <p:nvPr/>
          </p:nvSpPr>
          <p:spPr bwMode="auto">
            <a:xfrm>
              <a:off x="3293092" y="1624816"/>
              <a:ext cx="467523" cy="552525"/>
            </a:xfrm>
            <a:custGeom>
              <a:avLst/>
              <a:gdLst/>
              <a:ahLst/>
              <a:cxnLst>
                <a:cxn ang="0">
                  <a:pos x="61" y="26"/>
                </a:cxn>
                <a:cxn ang="0">
                  <a:pos x="61" y="68"/>
                </a:cxn>
                <a:cxn ang="0">
                  <a:pos x="58" y="72"/>
                </a:cxn>
                <a:cxn ang="0">
                  <a:pos x="4" y="72"/>
                </a:cxn>
                <a:cxn ang="0">
                  <a:pos x="0" y="68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36" y="0"/>
                </a:cxn>
                <a:cxn ang="0">
                  <a:pos x="36" y="22"/>
                </a:cxn>
                <a:cxn ang="0">
                  <a:pos x="40" y="26"/>
                </a:cxn>
                <a:cxn ang="0">
                  <a:pos x="61" y="26"/>
                </a:cxn>
                <a:cxn ang="0">
                  <a:pos x="46" y="32"/>
                </a:cxn>
                <a:cxn ang="0">
                  <a:pos x="45" y="31"/>
                </a:cxn>
                <a:cxn ang="0">
                  <a:pos x="16" y="31"/>
                </a:cxn>
                <a:cxn ang="0">
                  <a:pos x="15" y="32"/>
                </a:cxn>
                <a:cxn ang="0">
                  <a:pos x="15" y="35"/>
                </a:cxn>
                <a:cxn ang="0">
                  <a:pos x="16" y="36"/>
                </a:cxn>
                <a:cxn ang="0">
                  <a:pos x="45" y="36"/>
                </a:cxn>
                <a:cxn ang="0">
                  <a:pos x="46" y="35"/>
                </a:cxn>
                <a:cxn ang="0">
                  <a:pos x="46" y="32"/>
                </a:cxn>
                <a:cxn ang="0">
                  <a:pos x="46" y="43"/>
                </a:cxn>
                <a:cxn ang="0">
                  <a:pos x="45" y="41"/>
                </a:cxn>
                <a:cxn ang="0">
                  <a:pos x="16" y="41"/>
                </a:cxn>
                <a:cxn ang="0">
                  <a:pos x="15" y="43"/>
                </a:cxn>
                <a:cxn ang="0">
                  <a:pos x="15" y="45"/>
                </a:cxn>
                <a:cxn ang="0">
                  <a:pos x="16" y="47"/>
                </a:cxn>
                <a:cxn ang="0">
                  <a:pos x="45" y="47"/>
                </a:cxn>
                <a:cxn ang="0">
                  <a:pos x="46" y="45"/>
                </a:cxn>
                <a:cxn ang="0">
                  <a:pos x="46" y="43"/>
                </a:cxn>
                <a:cxn ang="0">
                  <a:pos x="46" y="53"/>
                </a:cxn>
                <a:cxn ang="0">
                  <a:pos x="45" y="52"/>
                </a:cxn>
                <a:cxn ang="0">
                  <a:pos x="16" y="52"/>
                </a:cxn>
                <a:cxn ang="0">
                  <a:pos x="15" y="53"/>
                </a:cxn>
                <a:cxn ang="0">
                  <a:pos x="15" y="56"/>
                </a:cxn>
                <a:cxn ang="0">
                  <a:pos x="16" y="57"/>
                </a:cxn>
                <a:cxn ang="0">
                  <a:pos x="45" y="57"/>
                </a:cxn>
                <a:cxn ang="0">
                  <a:pos x="46" y="56"/>
                </a:cxn>
                <a:cxn ang="0">
                  <a:pos x="46" y="53"/>
                </a:cxn>
                <a:cxn ang="0">
                  <a:pos x="60" y="21"/>
                </a:cxn>
                <a:cxn ang="0">
                  <a:pos x="41" y="21"/>
                </a:cxn>
                <a:cxn ang="0">
                  <a:pos x="41" y="2"/>
                </a:cxn>
                <a:cxn ang="0">
                  <a:pos x="42" y="3"/>
                </a:cxn>
                <a:cxn ang="0">
                  <a:pos x="59" y="19"/>
                </a:cxn>
                <a:cxn ang="0">
                  <a:pos x="60" y="21"/>
                </a:cxn>
              </a:cxnLst>
              <a:rect l="0" t="0" r="r" b="b"/>
              <a:pathLst>
                <a:path w="61" h="72">
                  <a:moveTo>
                    <a:pt x="61" y="26"/>
                  </a:moveTo>
                  <a:cubicBezTo>
                    <a:pt x="61" y="68"/>
                    <a:pt x="61" y="68"/>
                    <a:pt x="61" y="68"/>
                  </a:cubicBezTo>
                  <a:cubicBezTo>
                    <a:pt x="61" y="71"/>
                    <a:pt x="60" y="72"/>
                    <a:pt x="58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1" y="72"/>
                    <a:pt x="0" y="71"/>
                    <a:pt x="0" y="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24"/>
                    <a:pt x="37" y="26"/>
                    <a:pt x="40" y="26"/>
                  </a:cubicBezTo>
                  <a:lnTo>
                    <a:pt x="61" y="26"/>
                  </a:lnTo>
                  <a:close/>
                  <a:moveTo>
                    <a:pt x="46" y="32"/>
                  </a:moveTo>
                  <a:cubicBezTo>
                    <a:pt x="46" y="32"/>
                    <a:pt x="45" y="31"/>
                    <a:pt x="45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5" y="32"/>
                    <a:pt x="15" y="32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6" y="36"/>
                    <a:pt x="16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6" y="36"/>
                    <a:pt x="46" y="35"/>
                  </a:cubicBezTo>
                  <a:lnTo>
                    <a:pt x="46" y="32"/>
                  </a:lnTo>
                  <a:close/>
                  <a:moveTo>
                    <a:pt x="46" y="43"/>
                  </a:moveTo>
                  <a:cubicBezTo>
                    <a:pt x="46" y="42"/>
                    <a:pt x="45" y="41"/>
                    <a:pt x="45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1"/>
                    <a:pt x="15" y="42"/>
                    <a:pt x="15" y="43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6" y="47"/>
                    <a:pt x="16" y="47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45" y="47"/>
                    <a:pt x="46" y="46"/>
                    <a:pt x="46" y="45"/>
                  </a:cubicBezTo>
                  <a:lnTo>
                    <a:pt x="46" y="43"/>
                  </a:lnTo>
                  <a:close/>
                  <a:moveTo>
                    <a:pt x="46" y="53"/>
                  </a:moveTo>
                  <a:cubicBezTo>
                    <a:pt x="46" y="52"/>
                    <a:pt x="45" y="52"/>
                    <a:pt x="45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5" y="52"/>
                    <a:pt x="15" y="53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5" y="56"/>
                    <a:pt x="16" y="57"/>
                    <a:pt x="16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6" y="56"/>
                    <a:pt x="46" y="56"/>
                  </a:cubicBezTo>
                  <a:lnTo>
                    <a:pt x="46" y="53"/>
                  </a:lnTo>
                  <a:close/>
                  <a:moveTo>
                    <a:pt x="60" y="21"/>
                  </a:moveTo>
                  <a:cubicBezTo>
                    <a:pt x="41" y="21"/>
                    <a:pt x="41" y="21"/>
                    <a:pt x="41" y="21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2"/>
                    <a:pt x="42" y="3"/>
                    <a:pt x="42" y="3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59" y="20"/>
                    <a:pt x="59" y="20"/>
                    <a:pt x="60" y="2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ïsľîḍe"/>
            <p:cNvSpPr>
              <a:spLocks/>
            </p:cNvSpPr>
            <p:nvPr/>
          </p:nvSpPr>
          <p:spPr bwMode="auto">
            <a:xfrm>
              <a:off x="4924418" y="2823618"/>
              <a:ext cx="539185" cy="50506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ṣlíḓê"/>
            <p:cNvSpPr>
              <a:spLocks/>
            </p:cNvSpPr>
            <p:nvPr/>
          </p:nvSpPr>
          <p:spPr bwMode="auto">
            <a:xfrm>
              <a:off x="6584344" y="2831157"/>
              <a:ext cx="532635" cy="459303"/>
            </a:xfrm>
            <a:custGeom>
              <a:avLst/>
              <a:gdLst/>
              <a:ahLst/>
              <a:cxnLst>
                <a:cxn ang="0">
                  <a:pos x="64" y="51"/>
                </a:cxn>
                <a:cxn ang="0">
                  <a:pos x="60" y="55"/>
                </a:cxn>
                <a:cxn ang="0">
                  <a:pos x="49" y="55"/>
                </a:cxn>
                <a:cxn ang="0">
                  <a:pos x="45" y="51"/>
                </a:cxn>
                <a:cxn ang="0">
                  <a:pos x="45" y="40"/>
                </a:cxn>
                <a:cxn ang="0">
                  <a:pos x="49" y="36"/>
                </a:cxn>
                <a:cxn ang="0">
                  <a:pos x="52" y="36"/>
                </a:cxn>
                <a:cxn ang="0">
                  <a:pos x="52" y="30"/>
                </a:cxn>
                <a:cxn ang="0">
                  <a:pos x="34" y="30"/>
                </a:cxn>
                <a:cxn ang="0">
                  <a:pos x="34" y="36"/>
                </a:cxn>
                <a:cxn ang="0">
                  <a:pos x="37" y="36"/>
                </a:cxn>
                <a:cxn ang="0">
                  <a:pos x="41" y="40"/>
                </a:cxn>
                <a:cxn ang="0">
                  <a:pos x="41" y="51"/>
                </a:cxn>
                <a:cxn ang="0">
                  <a:pos x="37" y="55"/>
                </a:cxn>
                <a:cxn ang="0">
                  <a:pos x="26" y="55"/>
                </a:cxn>
                <a:cxn ang="0">
                  <a:pos x="23" y="51"/>
                </a:cxn>
                <a:cxn ang="0">
                  <a:pos x="23" y="40"/>
                </a:cxn>
                <a:cxn ang="0">
                  <a:pos x="26" y="36"/>
                </a:cxn>
                <a:cxn ang="0">
                  <a:pos x="29" y="36"/>
                </a:cxn>
                <a:cxn ang="0">
                  <a:pos x="29" y="30"/>
                </a:cxn>
                <a:cxn ang="0">
                  <a:pos x="11" y="30"/>
                </a:cxn>
                <a:cxn ang="0">
                  <a:pos x="11" y="36"/>
                </a:cxn>
                <a:cxn ang="0">
                  <a:pos x="15" y="36"/>
                </a:cxn>
                <a:cxn ang="0">
                  <a:pos x="18" y="40"/>
                </a:cxn>
                <a:cxn ang="0">
                  <a:pos x="18" y="51"/>
                </a:cxn>
                <a:cxn ang="0">
                  <a:pos x="15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6"/>
                </a:cxn>
                <a:cxn ang="0">
                  <a:pos x="7" y="36"/>
                </a:cxn>
                <a:cxn ang="0">
                  <a:pos x="7" y="30"/>
                </a:cxn>
                <a:cxn ang="0">
                  <a:pos x="11" y="25"/>
                </a:cxn>
                <a:cxn ang="0">
                  <a:pos x="29" y="25"/>
                </a:cxn>
                <a:cxn ang="0">
                  <a:pos x="29" y="18"/>
                </a:cxn>
                <a:cxn ang="0">
                  <a:pos x="26" y="18"/>
                </a:cxn>
                <a:cxn ang="0">
                  <a:pos x="23" y="15"/>
                </a:cxn>
                <a:cxn ang="0">
                  <a:pos x="23" y="3"/>
                </a:cxn>
                <a:cxn ang="0">
                  <a:pos x="26" y="0"/>
                </a:cxn>
                <a:cxn ang="0">
                  <a:pos x="37" y="0"/>
                </a:cxn>
                <a:cxn ang="0">
                  <a:pos x="41" y="3"/>
                </a:cxn>
                <a:cxn ang="0">
                  <a:pos x="41" y="15"/>
                </a:cxn>
                <a:cxn ang="0">
                  <a:pos x="37" y="18"/>
                </a:cxn>
                <a:cxn ang="0">
                  <a:pos x="34" y="18"/>
                </a:cxn>
                <a:cxn ang="0">
                  <a:pos x="34" y="25"/>
                </a:cxn>
                <a:cxn ang="0">
                  <a:pos x="52" y="25"/>
                </a:cxn>
                <a:cxn ang="0">
                  <a:pos x="57" y="30"/>
                </a:cxn>
                <a:cxn ang="0">
                  <a:pos x="57" y="36"/>
                </a:cxn>
                <a:cxn ang="0">
                  <a:pos x="60" y="36"/>
                </a:cxn>
                <a:cxn ang="0">
                  <a:pos x="64" y="40"/>
                </a:cxn>
                <a:cxn ang="0">
                  <a:pos x="64" y="51"/>
                </a:cxn>
              </a:cxnLst>
              <a:rect l="0" t="0" r="r" b="b"/>
              <a:pathLst>
                <a:path w="64" h="55">
                  <a:moveTo>
                    <a:pt x="64" y="51"/>
                  </a:moveTo>
                  <a:cubicBezTo>
                    <a:pt x="64" y="53"/>
                    <a:pt x="62" y="55"/>
                    <a:pt x="60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7" y="55"/>
                    <a:pt x="45" y="53"/>
                    <a:pt x="45" y="51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38"/>
                    <a:pt x="47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9" y="36"/>
                    <a:pt x="41" y="38"/>
                    <a:pt x="41" y="40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3"/>
                    <a:pt x="39" y="55"/>
                    <a:pt x="37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4" y="55"/>
                    <a:pt x="23" y="53"/>
                    <a:pt x="23" y="5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8"/>
                    <a:pt x="24" y="36"/>
                    <a:pt x="26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6"/>
                    <a:pt x="18" y="38"/>
                    <a:pt x="18" y="40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3"/>
                    <a:pt x="17" y="55"/>
                    <a:pt x="15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6"/>
                    <a:pt x="3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27"/>
                    <a:pt x="9" y="25"/>
                    <a:pt x="11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8"/>
                    <a:pt x="23" y="17"/>
                    <a:pt x="23" y="15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41" y="1"/>
                    <a:pt x="41" y="3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5" y="25"/>
                    <a:pt x="57" y="27"/>
                    <a:pt x="57" y="30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2" y="36"/>
                    <a:pt x="64" y="38"/>
                    <a:pt x="64" y="40"/>
                  </a:cubicBezTo>
                  <a:lnTo>
                    <a:pt x="64" y="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ṥlíďê"/>
            <p:cNvSpPr>
              <a:spLocks/>
            </p:cNvSpPr>
            <p:nvPr/>
          </p:nvSpPr>
          <p:spPr bwMode="auto">
            <a:xfrm>
              <a:off x="8234164" y="1654543"/>
              <a:ext cx="461357" cy="501007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ṩ1íḍê"/>
            <p:cNvSpPr>
              <a:spLocks/>
            </p:cNvSpPr>
            <p:nvPr/>
          </p:nvSpPr>
          <p:spPr bwMode="auto">
            <a:xfrm>
              <a:off x="9359521" y="3246159"/>
              <a:ext cx="513529" cy="479792"/>
            </a:xfrm>
            <a:custGeom>
              <a:avLst/>
              <a:gdLst/>
              <a:ahLst/>
              <a:cxnLst>
                <a:cxn ang="0">
                  <a:pos x="70" y="24"/>
                </a:cxn>
                <a:cxn ang="0">
                  <a:pos x="29" y="50"/>
                </a:cxn>
                <a:cxn ang="0">
                  <a:pos x="0" y="26"/>
                </a:cxn>
                <a:cxn ang="0">
                  <a:pos x="42" y="0"/>
                </a:cxn>
                <a:cxn ang="0">
                  <a:pos x="70" y="24"/>
                </a:cxn>
                <a:cxn ang="0">
                  <a:pos x="70" y="74"/>
                </a:cxn>
                <a:cxn ang="0">
                  <a:pos x="42" y="98"/>
                </a:cxn>
                <a:cxn ang="0">
                  <a:pos x="0" y="72"/>
                </a:cxn>
                <a:cxn ang="0">
                  <a:pos x="29" y="50"/>
                </a:cxn>
                <a:cxn ang="0">
                  <a:pos x="70" y="74"/>
                </a:cxn>
                <a:cxn ang="0">
                  <a:pos x="109" y="104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29" y="104"/>
                </a:cxn>
                <a:cxn ang="0">
                  <a:pos x="29" y="95"/>
                </a:cxn>
                <a:cxn ang="0">
                  <a:pos x="42" y="102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98" y="102"/>
                </a:cxn>
                <a:cxn ang="0">
                  <a:pos x="109" y="95"/>
                </a:cxn>
                <a:cxn ang="0">
                  <a:pos x="109" y="104"/>
                </a:cxn>
                <a:cxn ang="0">
                  <a:pos x="137" y="26"/>
                </a:cxn>
                <a:cxn ang="0">
                  <a:pos x="111" y="50"/>
                </a:cxn>
                <a:cxn ang="0">
                  <a:pos x="70" y="24"/>
                </a:cxn>
                <a:cxn ang="0">
                  <a:pos x="98" y="0"/>
                </a:cxn>
                <a:cxn ang="0">
                  <a:pos x="137" y="26"/>
                </a:cxn>
                <a:cxn ang="0">
                  <a:pos x="137" y="72"/>
                </a:cxn>
                <a:cxn ang="0">
                  <a:pos x="98" y="98"/>
                </a:cxn>
                <a:cxn ang="0">
                  <a:pos x="70" y="74"/>
                </a:cxn>
                <a:cxn ang="0">
                  <a:pos x="111" y="50"/>
                </a:cxn>
                <a:cxn ang="0">
                  <a:pos x="137" y="72"/>
                </a:cxn>
              </a:cxnLst>
              <a:rect l="0" t="0" r="r" b="b"/>
              <a:pathLst>
                <a:path w="137" h="128">
                  <a:moveTo>
                    <a:pt x="70" y="24"/>
                  </a:moveTo>
                  <a:lnTo>
                    <a:pt x="29" y="50"/>
                  </a:lnTo>
                  <a:lnTo>
                    <a:pt x="0" y="26"/>
                  </a:lnTo>
                  <a:lnTo>
                    <a:pt x="42" y="0"/>
                  </a:lnTo>
                  <a:lnTo>
                    <a:pt x="70" y="24"/>
                  </a:lnTo>
                  <a:close/>
                  <a:moveTo>
                    <a:pt x="70" y="74"/>
                  </a:moveTo>
                  <a:lnTo>
                    <a:pt x="42" y="98"/>
                  </a:lnTo>
                  <a:lnTo>
                    <a:pt x="0" y="72"/>
                  </a:lnTo>
                  <a:lnTo>
                    <a:pt x="29" y="50"/>
                  </a:lnTo>
                  <a:lnTo>
                    <a:pt x="70" y="74"/>
                  </a:lnTo>
                  <a:close/>
                  <a:moveTo>
                    <a:pt x="109" y="104"/>
                  </a:moveTo>
                  <a:lnTo>
                    <a:pt x="70" y="128"/>
                  </a:lnTo>
                  <a:lnTo>
                    <a:pt x="70" y="128"/>
                  </a:lnTo>
                  <a:lnTo>
                    <a:pt x="70" y="128"/>
                  </a:lnTo>
                  <a:lnTo>
                    <a:pt x="70" y="128"/>
                  </a:lnTo>
                  <a:lnTo>
                    <a:pt x="70" y="128"/>
                  </a:lnTo>
                  <a:lnTo>
                    <a:pt x="29" y="104"/>
                  </a:lnTo>
                  <a:lnTo>
                    <a:pt x="29" y="95"/>
                  </a:lnTo>
                  <a:lnTo>
                    <a:pt x="42" y="102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98" y="102"/>
                  </a:lnTo>
                  <a:lnTo>
                    <a:pt x="109" y="95"/>
                  </a:lnTo>
                  <a:lnTo>
                    <a:pt x="109" y="104"/>
                  </a:lnTo>
                  <a:close/>
                  <a:moveTo>
                    <a:pt x="137" y="26"/>
                  </a:moveTo>
                  <a:lnTo>
                    <a:pt x="111" y="50"/>
                  </a:lnTo>
                  <a:lnTo>
                    <a:pt x="70" y="24"/>
                  </a:lnTo>
                  <a:lnTo>
                    <a:pt x="98" y="0"/>
                  </a:lnTo>
                  <a:lnTo>
                    <a:pt x="137" y="26"/>
                  </a:lnTo>
                  <a:close/>
                  <a:moveTo>
                    <a:pt x="137" y="72"/>
                  </a:moveTo>
                  <a:lnTo>
                    <a:pt x="98" y="98"/>
                  </a:lnTo>
                  <a:lnTo>
                    <a:pt x="70" y="74"/>
                  </a:lnTo>
                  <a:lnTo>
                    <a:pt x="111" y="50"/>
                  </a:lnTo>
                  <a:lnTo>
                    <a:pt x="137" y="7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$ļïdê"/>
            <p:cNvSpPr/>
            <p:nvPr/>
          </p:nvSpPr>
          <p:spPr>
            <a:xfrm>
              <a:off x="719139" y="3902293"/>
              <a:ext cx="1632595" cy="244041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accent1"/>
                  </a:solidFill>
                </a:rPr>
                <a:t>标题文本预设</a:t>
              </a:r>
            </a:p>
          </p:txBody>
        </p:sp>
        <p:sp>
          <p:nvSpPr>
            <p:cNvPr id="23" name="ïšlíḓe"/>
            <p:cNvSpPr/>
            <p:nvPr/>
          </p:nvSpPr>
          <p:spPr>
            <a:xfrm>
              <a:off x="1849292" y="2424682"/>
              <a:ext cx="1632595" cy="244041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accent2"/>
                  </a:solidFill>
                </a:rPr>
                <a:t>标题文本预设</a:t>
              </a:r>
            </a:p>
          </p:txBody>
        </p:sp>
        <p:sp>
          <p:nvSpPr>
            <p:cNvPr id="24" name="îsľiḋé"/>
            <p:cNvSpPr/>
            <p:nvPr/>
          </p:nvSpPr>
          <p:spPr>
            <a:xfrm>
              <a:off x="3579916" y="3517053"/>
              <a:ext cx="1632595" cy="244041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accent3"/>
                  </a:solidFill>
                </a:rPr>
                <a:t>标题文本预设</a:t>
              </a:r>
            </a:p>
          </p:txBody>
        </p:sp>
        <p:grpSp>
          <p:nvGrpSpPr>
            <p:cNvPr id="25" name="íṩḻíḍê"/>
            <p:cNvGrpSpPr/>
            <p:nvPr/>
          </p:nvGrpSpPr>
          <p:grpSpPr>
            <a:xfrm>
              <a:off x="4009775" y="3979341"/>
              <a:ext cx="3970480" cy="2076571"/>
              <a:chOff x="2844800" y="1304396"/>
              <a:chExt cx="2803525" cy="1466250"/>
            </a:xfrm>
          </p:grpSpPr>
          <p:grpSp>
            <p:nvGrpSpPr>
              <p:cNvPr id="36" name="îṥļiḍè"/>
              <p:cNvGrpSpPr/>
              <p:nvPr/>
            </p:nvGrpSpPr>
            <p:grpSpPr>
              <a:xfrm>
                <a:off x="3209925" y="1304396"/>
                <a:ext cx="2073275" cy="1397000"/>
                <a:chOff x="4843457" y="992546"/>
                <a:chExt cx="2073275" cy="1397000"/>
              </a:xfrm>
            </p:grpSpPr>
            <p:sp>
              <p:nvSpPr>
                <p:cNvPr id="41" name="ïṧlïḓé"/>
                <p:cNvSpPr>
                  <a:spLocks/>
                </p:cNvSpPr>
                <p:nvPr/>
              </p:nvSpPr>
              <p:spPr bwMode="auto">
                <a:xfrm>
                  <a:off x="4843457" y="992546"/>
                  <a:ext cx="2073275" cy="1397000"/>
                </a:xfrm>
                <a:custGeom>
                  <a:avLst/>
                  <a:gdLst/>
                  <a:ahLst/>
                  <a:cxnLst>
                    <a:cxn ang="0">
                      <a:pos x="1146" y="737"/>
                    </a:cxn>
                    <a:cxn ang="0">
                      <a:pos x="1120" y="772"/>
                    </a:cxn>
                    <a:cxn ang="0">
                      <a:pos x="26" y="772"/>
                    </a:cxn>
                    <a:cxn ang="0">
                      <a:pos x="0" y="737"/>
                    </a:cxn>
                    <a:cxn ang="0">
                      <a:pos x="0" y="35"/>
                    </a:cxn>
                    <a:cxn ang="0">
                      <a:pos x="26" y="0"/>
                    </a:cxn>
                    <a:cxn ang="0">
                      <a:pos x="1120" y="0"/>
                    </a:cxn>
                    <a:cxn ang="0">
                      <a:pos x="1146" y="35"/>
                    </a:cxn>
                    <a:cxn ang="0">
                      <a:pos x="1146" y="737"/>
                    </a:cxn>
                  </a:cxnLst>
                  <a:rect l="0" t="0" r="r" b="b"/>
                  <a:pathLst>
                    <a:path w="1146" h="772">
                      <a:moveTo>
                        <a:pt x="1146" y="737"/>
                      </a:moveTo>
                      <a:cubicBezTo>
                        <a:pt x="1146" y="756"/>
                        <a:pt x="1134" y="772"/>
                        <a:pt x="1120" y="772"/>
                      </a:cubicBezTo>
                      <a:cubicBezTo>
                        <a:pt x="26" y="772"/>
                        <a:pt x="26" y="772"/>
                        <a:pt x="26" y="772"/>
                      </a:cubicBezTo>
                      <a:cubicBezTo>
                        <a:pt x="12" y="772"/>
                        <a:pt x="0" y="756"/>
                        <a:pt x="0" y="73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2" y="0"/>
                        <a:pt x="26" y="0"/>
                      </a:cubicBezTo>
                      <a:cubicBezTo>
                        <a:pt x="1120" y="0"/>
                        <a:pt x="1120" y="0"/>
                        <a:pt x="1120" y="0"/>
                      </a:cubicBezTo>
                      <a:cubicBezTo>
                        <a:pt x="1134" y="0"/>
                        <a:pt x="1146" y="16"/>
                        <a:pt x="1146" y="35"/>
                      </a:cubicBezTo>
                      <a:cubicBezTo>
                        <a:pt x="1146" y="737"/>
                        <a:pt x="1146" y="737"/>
                        <a:pt x="1146" y="737"/>
                      </a:cubicBez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iṣļïḑê"/>
                <p:cNvSpPr>
                  <a:spLocks/>
                </p:cNvSpPr>
                <p:nvPr/>
              </p:nvSpPr>
              <p:spPr bwMode="auto">
                <a:xfrm>
                  <a:off x="4926007" y="1068746"/>
                  <a:ext cx="1914525" cy="11811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iṣḷíḑè"/>
                <p:cNvSpPr>
                  <a:spLocks/>
                </p:cNvSpPr>
                <p:nvPr/>
              </p:nvSpPr>
              <p:spPr bwMode="auto">
                <a:xfrm>
                  <a:off x="4936351" y="1068746"/>
                  <a:ext cx="1901825" cy="1089025"/>
                </a:xfrm>
                <a:custGeom>
                  <a:avLst/>
                  <a:gdLst/>
                  <a:ahLst/>
                  <a:cxnLst>
                    <a:cxn ang="0">
                      <a:pos x="1198" y="0"/>
                    </a:cxn>
                    <a:cxn ang="0">
                      <a:pos x="0" y="0"/>
                    </a:cxn>
                    <a:cxn ang="0">
                      <a:pos x="1198" y="686"/>
                    </a:cxn>
                    <a:cxn ang="0">
                      <a:pos x="1198" y="0"/>
                    </a:cxn>
                  </a:cxnLst>
                  <a:rect l="0" t="0" r="r" b="b"/>
                  <a:pathLst>
                    <a:path w="1198" h="686">
                      <a:moveTo>
                        <a:pt x="1198" y="0"/>
                      </a:moveTo>
                      <a:lnTo>
                        <a:pt x="0" y="0"/>
                      </a:lnTo>
                      <a:lnTo>
                        <a:pt x="1198" y="686"/>
                      </a:lnTo>
                      <a:lnTo>
                        <a:pt x="1198" y="0"/>
                      </a:lnTo>
                      <a:close/>
                    </a:path>
                  </a:pathLst>
                </a:custGeom>
                <a:solidFill>
                  <a:schemeClr val="bg1">
                    <a:alpha val="23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37" name="ïSḷiḋê"/>
              <p:cNvGrpSpPr/>
              <p:nvPr/>
            </p:nvGrpSpPr>
            <p:grpSpPr>
              <a:xfrm>
                <a:off x="2844800" y="2648409"/>
                <a:ext cx="2803525" cy="122237"/>
                <a:chOff x="4462463" y="2425701"/>
                <a:chExt cx="2803525" cy="122237"/>
              </a:xfrm>
            </p:grpSpPr>
            <p:sp>
              <p:nvSpPr>
                <p:cNvPr id="38" name="îśļíḑê"/>
                <p:cNvSpPr>
                  <a:spLocks/>
                </p:cNvSpPr>
                <p:nvPr/>
              </p:nvSpPr>
              <p:spPr bwMode="auto">
                <a:xfrm>
                  <a:off x="4462463" y="2481263"/>
                  <a:ext cx="2800350" cy="66675"/>
                </a:xfrm>
                <a:custGeom>
                  <a:avLst/>
                  <a:gdLst/>
                  <a:ahLst/>
                  <a:cxnLst>
                    <a:cxn ang="0">
                      <a:pos x="10" y="5"/>
                    </a:cxn>
                    <a:cxn ang="0">
                      <a:pos x="68" y="37"/>
                    </a:cxn>
                    <a:cxn ang="0">
                      <a:pos x="1487" y="37"/>
                    </a:cxn>
                    <a:cxn ang="0">
                      <a:pos x="1546" y="12"/>
                    </a:cxn>
                    <a:cxn ang="0">
                      <a:pos x="1547" y="0"/>
                    </a:cxn>
                    <a:cxn ang="0">
                      <a:pos x="10" y="5"/>
                    </a:cxn>
                  </a:cxnLst>
                  <a:rect l="0" t="0" r="r" b="b"/>
                  <a:pathLst>
                    <a:path w="1547" h="37">
                      <a:moveTo>
                        <a:pt x="10" y="5"/>
                      </a:moveTo>
                      <a:cubicBezTo>
                        <a:pt x="10" y="5"/>
                        <a:pt x="0" y="23"/>
                        <a:pt x="68" y="37"/>
                      </a:cubicBezTo>
                      <a:cubicBezTo>
                        <a:pt x="1487" y="37"/>
                        <a:pt x="1487" y="37"/>
                        <a:pt x="1487" y="37"/>
                      </a:cubicBezTo>
                      <a:cubicBezTo>
                        <a:pt x="1487" y="37"/>
                        <a:pt x="1534" y="34"/>
                        <a:pt x="1546" y="12"/>
                      </a:cubicBezTo>
                      <a:cubicBezTo>
                        <a:pt x="1547" y="0"/>
                        <a:pt x="1547" y="0"/>
                        <a:pt x="1547" y="0"/>
                      </a:cubicBezTo>
                      <a:lnTo>
                        <a:pt x="10" y="5"/>
                      </a:ln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îṥḻiḓê"/>
                <p:cNvSpPr>
                  <a:spLocks/>
                </p:cNvSpPr>
                <p:nvPr/>
              </p:nvSpPr>
              <p:spPr bwMode="auto">
                <a:xfrm>
                  <a:off x="4478338" y="2425701"/>
                  <a:ext cx="2787650" cy="84138"/>
                </a:xfrm>
                <a:custGeom>
                  <a:avLst/>
                  <a:gdLst/>
                  <a:ahLst/>
                  <a:cxnLst>
                    <a:cxn ang="0">
                      <a:pos x="1" y="0"/>
                    </a:cxn>
                    <a:cxn ang="0">
                      <a:pos x="0" y="38"/>
                    </a:cxn>
                    <a:cxn ang="0">
                      <a:pos x="16" y="43"/>
                    </a:cxn>
                    <a:cxn ang="0">
                      <a:pos x="1522" y="43"/>
                    </a:cxn>
                    <a:cxn ang="0">
                      <a:pos x="1538" y="40"/>
                    </a:cxn>
                    <a:cxn ang="0">
                      <a:pos x="1538" y="0"/>
                    </a:cxn>
                    <a:cxn ang="0">
                      <a:pos x="1" y="0"/>
                    </a:cxn>
                  </a:cxnLst>
                  <a:rect l="0" t="0" r="r" b="b"/>
                  <a:pathLst>
                    <a:path w="1540" h="47">
                      <a:moveTo>
                        <a:pt x="1" y="0"/>
                      </a:move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1" y="47"/>
                        <a:pt x="16" y="43"/>
                        <a:pt x="16" y="43"/>
                      </a:cubicBezTo>
                      <a:cubicBezTo>
                        <a:pt x="1522" y="43"/>
                        <a:pt x="1522" y="43"/>
                        <a:pt x="1522" y="43"/>
                      </a:cubicBezTo>
                      <a:cubicBezTo>
                        <a:pt x="1540" y="45"/>
                        <a:pt x="1538" y="40"/>
                        <a:pt x="1538" y="40"/>
                      </a:cubicBezTo>
                      <a:cubicBezTo>
                        <a:pt x="1538" y="0"/>
                        <a:pt x="1538" y="0"/>
                        <a:pt x="1538" y="0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gradFill>
                  <a:gsLst>
                    <a:gs pos="42000">
                      <a:schemeClr val="bg1">
                        <a:lumMod val="75000"/>
                      </a:schemeClr>
                    </a:gs>
                    <a:gs pos="6000">
                      <a:schemeClr val="bg1">
                        <a:lumMod val="85000"/>
                      </a:schemeClr>
                    </a:gs>
                    <a:gs pos="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0" name="îṣlíḑé"/>
                <p:cNvSpPr>
                  <a:spLocks/>
                </p:cNvSpPr>
                <p:nvPr/>
              </p:nvSpPr>
              <p:spPr bwMode="auto">
                <a:xfrm>
                  <a:off x="5672138" y="2425701"/>
                  <a:ext cx="392113" cy="44450"/>
                </a:xfrm>
                <a:custGeom>
                  <a:avLst/>
                  <a:gdLst/>
                  <a:ahLst/>
                  <a:cxnLst>
                    <a:cxn ang="0">
                      <a:pos x="20" y="22"/>
                    </a:cxn>
                    <a:cxn ang="0">
                      <a:pos x="198" y="22"/>
                    </a:cxn>
                    <a:cxn ang="0">
                      <a:pos x="215" y="1"/>
                    </a:cxn>
                    <a:cxn ang="0">
                      <a:pos x="6" y="0"/>
                    </a:cxn>
                    <a:cxn ang="0">
                      <a:pos x="20" y="22"/>
                    </a:cxn>
                  </a:cxnLst>
                  <a:rect l="0" t="0" r="r" b="b"/>
                  <a:pathLst>
                    <a:path w="217" h="25">
                      <a:moveTo>
                        <a:pt x="20" y="22"/>
                      </a:moveTo>
                      <a:cubicBezTo>
                        <a:pt x="198" y="22"/>
                        <a:pt x="198" y="22"/>
                        <a:pt x="198" y="22"/>
                      </a:cubicBezTo>
                      <a:cubicBezTo>
                        <a:pt x="198" y="22"/>
                        <a:pt x="217" y="25"/>
                        <a:pt x="215" y="1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0"/>
                        <a:pt x="0" y="20"/>
                        <a:pt x="20" y="22"/>
                      </a:cubicBezTo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26" name="îṧľîḓê"/>
            <p:cNvGrpSpPr/>
            <p:nvPr/>
          </p:nvGrpSpPr>
          <p:grpSpPr>
            <a:xfrm>
              <a:off x="5489325" y="4398555"/>
              <a:ext cx="1011379" cy="1016791"/>
              <a:chOff x="-327025" y="473075"/>
              <a:chExt cx="1779588" cy="1789113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30" name="ïsľiḓè"/>
              <p:cNvSpPr>
                <a:spLocks/>
              </p:cNvSpPr>
              <p:nvPr/>
            </p:nvSpPr>
            <p:spPr bwMode="auto">
              <a:xfrm>
                <a:off x="446088" y="1243013"/>
                <a:ext cx="1006475" cy="1019175"/>
              </a:xfrm>
              <a:custGeom>
                <a:avLst/>
                <a:gdLst/>
                <a:ahLst/>
                <a:cxnLst>
                  <a:cxn ang="0">
                    <a:pos x="256" y="203"/>
                  </a:cxn>
                  <a:cxn ang="0">
                    <a:pos x="214" y="161"/>
                  </a:cxn>
                  <a:cxn ang="0">
                    <a:pos x="192" y="41"/>
                  </a:cxn>
                  <a:cxn ang="0">
                    <a:pos x="41" y="41"/>
                  </a:cxn>
                  <a:cxn ang="0">
                    <a:pos x="41" y="192"/>
                  </a:cxn>
                  <a:cxn ang="0">
                    <a:pos x="161" y="214"/>
                  </a:cxn>
                  <a:cxn ang="0">
                    <a:pos x="203" y="256"/>
                  </a:cxn>
                  <a:cxn ang="0">
                    <a:pos x="256" y="256"/>
                  </a:cxn>
                  <a:cxn ang="0">
                    <a:pos x="267" y="229"/>
                  </a:cxn>
                  <a:cxn ang="0">
                    <a:pos x="256" y="203"/>
                  </a:cxn>
                  <a:cxn ang="0">
                    <a:pos x="166" y="166"/>
                  </a:cxn>
                  <a:cxn ang="0">
                    <a:pos x="68" y="166"/>
                  </a:cxn>
                  <a:cxn ang="0">
                    <a:pos x="68" y="68"/>
                  </a:cxn>
                  <a:cxn ang="0">
                    <a:pos x="166" y="68"/>
                  </a:cxn>
                  <a:cxn ang="0">
                    <a:pos x="166" y="166"/>
                  </a:cxn>
                  <a:cxn ang="0">
                    <a:pos x="166" y="166"/>
                  </a:cxn>
                  <a:cxn ang="0">
                    <a:pos x="166" y="166"/>
                  </a:cxn>
                </a:cxnLst>
                <a:rect l="0" t="0" r="r" b="b"/>
                <a:pathLst>
                  <a:path w="267" h="270">
                    <a:moveTo>
                      <a:pt x="256" y="203"/>
                    </a:moveTo>
                    <a:cubicBezTo>
                      <a:pt x="214" y="161"/>
                      <a:pt x="214" y="161"/>
                      <a:pt x="214" y="161"/>
                    </a:cubicBezTo>
                    <a:cubicBezTo>
                      <a:pt x="232" y="122"/>
                      <a:pt x="225" y="74"/>
                      <a:pt x="192" y="41"/>
                    </a:cubicBezTo>
                    <a:cubicBezTo>
                      <a:pt x="151" y="0"/>
                      <a:pt x="83" y="0"/>
                      <a:pt x="41" y="41"/>
                    </a:cubicBezTo>
                    <a:cubicBezTo>
                      <a:pt x="0" y="83"/>
                      <a:pt x="0" y="151"/>
                      <a:pt x="41" y="192"/>
                    </a:cubicBezTo>
                    <a:cubicBezTo>
                      <a:pt x="74" y="225"/>
                      <a:pt x="122" y="232"/>
                      <a:pt x="161" y="214"/>
                    </a:cubicBezTo>
                    <a:cubicBezTo>
                      <a:pt x="203" y="256"/>
                      <a:pt x="203" y="256"/>
                      <a:pt x="203" y="256"/>
                    </a:cubicBezTo>
                    <a:cubicBezTo>
                      <a:pt x="217" y="270"/>
                      <a:pt x="241" y="270"/>
                      <a:pt x="256" y="256"/>
                    </a:cubicBezTo>
                    <a:cubicBezTo>
                      <a:pt x="263" y="249"/>
                      <a:pt x="267" y="239"/>
                      <a:pt x="267" y="229"/>
                    </a:cubicBezTo>
                    <a:cubicBezTo>
                      <a:pt x="267" y="220"/>
                      <a:pt x="263" y="210"/>
                      <a:pt x="256" y="203"/>
                    </a:cubicBezTo>
                    <a:close/>
                    <a:moveTo>
                      <a:pt x="166" y="166"/>
                    </a:moveTo>
                    <a:cubicBezTo>
                      <a:pt x="139" y="193"/>
                      <a:pt x="95" y="193"/>
                      <a:pt x="68" y="166"/>
                    </a:cubicBezTo>
                    <a:cubicBezTo>
                      <a:pt x="41" y="139"/>
                      <a:pt x="41" y="95"/>
                      <a:pt x="68" y="68"/>
                    </a:cubicBezTo>
                    <a:cubicBezTo>
                      <a:pt x="95" y="41"/>
                      <a:pt x="139" y="41"/>
                      <a:pt x="166" y="68"/>
                    </a:cubicBezTo>
                    <a:cubicBezTo>
                      <a:pt x="193" y="95"/>
                      <a:pt x="193" y="139"/>
                      <a:pt x="166" y="166"/>
                    </a:cubicBezTo>
                    <a:close/>
                    <a:moveTo>
                      <a:pt x="166" y="166"/>
                    </a:moveTo>
                    <a:cubicBezTo>
                      <a:pt x="166" y="166"/>
                      <a:pt x="166" y="166"/>
                      <a:pt x="166" y="166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šlíḋe"/>
              <p:cNvSpPr>
                <a:spLocks/>
              </p:cNvSpPr>
              <p:nvPr/>
            </p:nvSpPr>
            <p:spPr bwMode="auto">
              <a:xfrm>
                <a:off x="566738" y="654050"/>
                <a:ext cx="869950" cy="1109663"/>
              </a:xfrm>
              <a:custGeom>
                <a:avLst/>
                <a:gdLst/>
                <a:ahLst/>
                <a:cxnLst>
                  <a:cxn ang="0">
                    <a:pos x="89" y="21"/>
                  </a:cxn>
                  <a:cxn ang="0">
                    <a:pos x="70" y="4"/>
                  </a:cxn>
                  <a:cxn ang="0">
                    <a:pos x="48" y="0"/>
                  </a:cxn>
                  <a:cxn ang="0">
                    <a:pos x="48" y="10"/>
                  </a:cxn>
                  <a:cxn ang="0">
                    <a:pos x="69" y="31"/>
                  </a:cxn>
                  <a:cxn ang="0">
                    <a:pos x="80" y="43"/>
                  </a:cxn>
                  <a:cxn ang="0">
                    <a:pos x="68" y="49"/>
                  </a:cxn>
                  <a:cxn ang="0">
                    <a:pos x="58" y="47"/>
                  </a:cxn>
                  <a:cxn ang="0">
                    <a:pos x="44" y="41"/>
                  </a:cxn>
                  <a:cxn ang="0">
                    <a:pos x="44" y="29"/>
                  </a:cxn>
                  <a:cxn ang="0">
                    <a:pos x="25" y="21"/>
                  </a:cxn>
                  <a:cxn ang="0">
                    <a:pos x="19" y="48"/>
                  </a:cxn>
                  <a:cxn ang="0">
                    <a:pos x="0" y="53"/>
                  </a:cxn>
                  <a:cxn ang="0">
                    <a:pos x="2" y="68"/>
                  </a:cxn>
                  <a:cxn ang="0">
                    <a:pos x="27" y="73"/>
                  </a:cxn>
                  <a:cxn ang="0">
                    <a:pos x="31" y="48"/>
                  </a:cxn>
                  <a:cxn ang="0">
                    <a:pos x="52" y="51"/>
                  </a:cxn>
                  <a:cxn ang="0">
                    <a:pos x="61" y="57"/>
                  </a:cxn>
                  <a:cxn ang="0">
                    <a:pos x="77" y="57"/>
                  </a:cxn>
                  <a:cxn ang="0">
                    <a:pos x="87" y="78"/>
                  </a:cxn>
                  <a:cxn ang="0">
                    <a:pos x="115" y="106"/>
                  </a:cxn>
                  <a:cxn ang="0">
                    <a:pos x="113" y="117"/>
                  </a:cxn>
                  <a:cxn ang="0">
                    <a:pos x="90" y="115"/>
                  </a:cxn>
                  <a:cxn ang="0">
                    <a:pos x="52" y="134"/>
                  </a:cxn>
                  <a:cxn ang="0">
                    <a:pos x="24" y="167"/>
                  </a:cxn>
                  <a:cxn ang="0">
                    <a:pos x="85" y="151"/>
                  </a:cxn>
                  <a:cxn ang="0">
                    <a:pos x="171" y="187"/>
                  </a:cxn>
                  <a:cxn ang="0">
                    <a:pos x="205" y="294"/>
                  </a:cxn>
                  <a:cxn ang="0">
                    <a:pos x="231" y="187"/>
                  </a:cxn>
                  <a:cxn ang="0">
                    <a:pos x="191" y="56"/>
                  </a:cxn>
                  <a:cxn ang="0">
                    <a:pos x="184" y="59"/>
                  </a:cxn>
                  <a:cxn ang="0">
                    <a:pos x="147" y="62"/>
                  </a:cxn>
                  <a:cxn ang="0">
                    <a:pos x="136" y="79"/>
                  </a:cxn>
                  <a:cxn ang="0">
                    <a:pos x="129" y="76"/>
                  </a:cxn>
                  <a:cxn ang="0">
                    <a:pos x="99" y="49"/>
                  </a:cxn>
                  <a:cxn ang="0">
                    <a:pos x="95" y="36"/>
                  </a:cxn>
                  <a:cxn ang="0">
                    <a:pos x="89" y="21"/>
                  </a:cxn>
                  <a:cxn ang="0">
                    <a:pos x="89" y="21"/>
                  </a:cxn>
                  <a:cxn ang="0">
                    <a:pos x="89" y="21"/>
                  </a:cxn>
                </a:cxnLst>
                <a:rect l="0" t="0" r="r" b="b"/>
                <a:pathLst>
                  <a:path w="231" h="294">
                    <a:moveTo>
                      <a:pt x="89" y="21"/>
                    </a:moveTo>
                    <a:cubicBezTo>
                      <a:pt x="70" y="4"/>
                      <a:pt x="70" y="4"/>
                      <a:pt x="70" y="4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69" y="31"/>
                      <a:pt x="69" y="31"/>
                      <a:pt x="69" y="31"/>
                    </a:cubicBezTo>
                    <a:cubicBezTo>
                      <a:pt x="80" y="43"/>
                      <a:pt x="80" y="43"/>
                      <a:pt x="80" y="43"/>
                    </a:cubicBezTo>
                    <a:cubicBezTo>
                      <a:pt x="68" y="49"/>
                      <a:pt x="68" y="49"/>
                      <a:pt x="68" y="49"/>
                    </a:cubicBezTo>
                    <a:cubicBezTo>
                      <a:pt x="58" y="47"/>
                      <a:pt x="58" y="47"/>
                      <a:pt x="58" y="47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27" y="73"/>
                      <a:pt x="27" y="73"/>
                      <a:pt x="27" y="73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77" y="57"/>
                      <a:pt x="77" y="57"/>
                      <a:pt x="77" y="57"/>
                    </a:cubicBezTo>
                    <a:cubicBezTo>
                      <a:pt x="87" y="78"/>
                      <a:pt x="87" y="78"/>
                      <a:pt x="87" y="78"/>
                    </a:cubicBezTo>
                    <a:cubicBezTo>
                      <a:pt x="115" y="106"/>
                      <a:pt x="115" y="106"/>
                      <a:pt x="115" y="106"/>
                    </a:cubicBezTo>
                    <a:cubicBezTo>
                      <a:pt x="113" y="117"/>
                      <a:pt x="113" y="117"/>
                      <a:pt x="113" y="117"/>
                    </a:cubicBezTo>
                    <a:cubicBezTo>
                      <a:pt x="90" y="115"/>
                      <a:pt x="90" y="115"/>
                      <a:pt x="90" y="115"/>
                    </a:cubicBezTo>
                    <a:cubicBezTo>
                      <a:pt x="52" y="134"/>
                      <a:pt x="52" y="134"/>
                      <a:pt x="52" y="134"/>
                    </a:cubicBezTo>
                    <a:cubicBezTo>
                      <a:pt x="24" y="167"/>
                      <a:pt x="24" y="167"/>
                      <a:pt x="24" y="167"/>
                    </a:cubicBezTo>
                    <a:cubicBezTo>
                      <a:pt x="43" y="156"/>
                      <a:pt x="63" y="151"/>
                      <a:pt x="85" y="151"/>
                    </a:cubicBezTo>
                    <a:cubicBezTo>
                      <a:pt x="117" y="151"/>
                      <a:pt x="148" y="164"/>
                      <a:pt x="171" y="187"/>
                    </a:cubicBezTo>
                    <a:cubicBezTo>
                      <a:pt x="199" y="215"/>
                      <a:pt x="211" y="256"/>
                      <a:pt x="205" y="294"/>
                    </a:cubicBezTo>
                    <a:cubicBezTo>
                      <a:pt x="221" y="262"/>
                      <a:pt x="231" y="225"/>
                      <a:pt x="231" y="187"/>
                    </a:cubicBezTo>
                    <a:cubicBezTo>
                      <a:pt x="231" y="138"/>
                      <a:pt x="216" y="94"/>
                      <a:pt x="191" y="56"/>
                    </a:cubicBezTo>
                    <a:cubicBezTo>
                      <a:pt x="184" y="59"/>
                      <a:pt x="184" y="59"/>
                      <a:pt x="184" y="59"/>
                    </a:cubicBezTo>
                    <a:cubicBezTo>
                      <a:pt x="147" y="62"/>
                      <a:pt x="147" y="62"/>
                      <a:pt x="147" y="62"/>
                    </a:cubicBezTo>
                    <a:cubicBezTo>
                      <a:pt x="136" y="79"/>
                      <a:pt x="136" y="79"/>
                      <a:pt x="136" y="79"/>
                    </a:cubicBezTo>
                    <a:cubicBezTo>
                      <a:pt x="129" y="76"/>
                      <a:pt x="129" y="76"/>
                      <a:pt x="129" y="76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5" y="36"/>
                      <a:pt x="95" y="36"/>
                      <a:pt x="95" y="36"/>
                    </a:cubicBezTo>
                    <a:lnTo>
                      <a:pt x="89" y="21"/>
                    </a:lnTo>
                    <a:close/>
                    <a:moveTo>
                      <a:pt x="89" y="21"/>
                    </a:moveTo>
                    <a:cubicBezTo>
                      <a:pt x="89" y="21"/>
                      <a:pt x="89" y="21"/>
                      <a:pt x="89" y="21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íśļiḍe"/>
              <p:cNvSpPr>
                <a:spLocks/>
              </p:cNvSpPr>
              <p:nvPr/>
            </p:nvSpPr>
            <p:spPr bwMode="auto">
              <a:xfrm>
                <a:off x="465138" y="1311275"/>
                <a:ext cx="120650" cy="106363"/>
              </a:xfrm>
              <a:custGeom>
                <a:avLst/>
                <a:gdLst/>
                <a:ahLst/>
                <a:cxnLst>
                  <a:cxn ang="0">
                    <a:pos x="0" y="9"/>
                  </a:cxn>
                  <a:cxn ang="0">
                    <a:pos x="5" y="28"/>
                  </a:cxn>
                  <a:cxn ang="0">
                    <a:pos x="13" y="19"/>
                  </a:cxn>
                  <a:cxn ang="0">
                    <a:pos x="20" y="18"/>
                  </a:cxn>
                  <a:cxn ang="0">
                    <a:pos x="25" y="13"/>
                  </a:cxn>
                  <a:cxn ang="0">
                    <a:pos x="32" y="6"/>
                  </a:cxn>
                  <a:cxn ang="0">
                    <a:pos x="18" y="0"/>
                  </a:cxn>
                  <a:cxn ang="0">
                    <a:pos x="0" y="9"/>
                  </a:cxn>
                  <a:cxn ang="0">
                    <a:pos x="0" y="9"/>
                  </a:cxn>
                  <a:cxn ang="0">
                    <a:pos x="0" y="9"/>
                  </a:cxn>
                </a:cxnLst>
                <a:rect l="0" t="0" r="r" b="b"/>
                <a:pathLst>
                  <a:path w="32" h="28">
                    <a:moveTo>
                      <a:pt x="0" y="9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2" y="16"/>
                      <a:pt x="24" y="14"/>
                      <a:pt x="25" y="13"/>
                    </a:cubicBezTo>
                    <a:cubicBezTo>
                      <a:pt x="28" y="10"/>
                      <a:pt x="30" y="8"/>
                      <a:pt x="32" y="6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0" y="9"/>
                    </a:lnTo>
                    <a:close/>
                    <a:moveTo>
                      <a:pt x="0" y="9"/>
                    </a:moveTo>
                    <a:cubicBezTo>
                      <a:pt x="0" y="9"/>
                      <a:pt x="0" y="9"/>
                      <a:pt x="0" y="9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ṡlíḋe"/>
              <p:cNvSpPr>
                <a:spLocks/>
              </p:cNvSpPr>
              <p:nvPr/>
            </p:nvSpPr>
            <p:spPr bwMode="auto">
              <a:xfrm>
                <a:off x="762000" y="2133600"/>
                <a:ext cx="211138" cy="84138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4" y="7"/>
                  </a:cxn>
                  <a:cxn ang="0">
                    <a:pos x="0" y="22"/>
                  </a:cxn>
                  <a:cxn ang="0">
                    <a:pos x="56" y="0"/>
                  </a:cxn>
                  <a:cxn ang="0">
                    <a:pos x="33" y="3"/>
                  </a:cxn>
                  <a:cxn ang="0">
                    <a:pos x="12" y="1"/>
                  </a:cxn>
                  <a:cxn ang="0">
                    <a:pos x="12" y="1"/>
                  </a:cxn>
                  <a:cxn ang="0">
                    <a:pos x="12" y="1"/>
                  </a:cxn>
                </a:cxnLst>
                <a:rect l="0" t="0" r="r" b="b"/>
                <a:pathLst>
                  <a:path w="56" h="22">
                    <a:moveTo>
                      <a:pt x="12" y="1"/>
                    </a:moveTo>
                    <a:cubicBezTo>
                      <a:pt x="4" y="7"/>
                      <a:pt x="4" y="7"/>
                      <a:pt x="4" y="7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0" y="17"/>
                      <a:pt x="39" y="10"/>
                      <a:pt x="56" y="0"/>
                    </a:cubicBezTo>
                    <a:cubicBezTo>
                      <a:pt x="48" y="2"/>
                      <a:pt x="40" y="3"/>
                      <a:pt x="33" y="3"/>
                    </a:cubicBezTo>
                    <a:cubicBezTo>
                      <a:pt x="26" y="3"/>
                      <a:pt x="19" y="2"/>
                      <a:pt x="12" y="1"/>
                    </a:cubicBezTo>
                    <a:close/>
                    <a:moveTo>
                      <a:pt x="12" y="1"/>
                    </a:moveTo>
                    <a:cubicBezTo>
                      <a:pt x="12" y="1"/>
                      <a:pt x="12" y="1"/>
                      <a:pt x="12" y="1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şḻïḍê"/>
              <p:cNvSpPr>
                <a:spLocks/>
              </p:cNvSpPr>
              <p:nvPr/>
            </p:nvSpPr>
            <p:spPr bwMode="auto">
              <a:xfrm>
                <a:off x="-327025" y="900113"/>
                <a:ext cx="990600" cy="1343025"/>
              </a:xfrm>
              <a:custGeom>
                <a:avLst/>
                <a:gdLst/>
                <a:ahLst/>
                <a:cxnLst>
                  <a:cxn ang="0">
                    <a:pos x="235" y="294"/>
                  </a:cxn>
                  <a:cxn ang="0">
                    <a:pos x="200" y="208"/>
                  </a:cxn>
                  <a:cxn ang="0">
                    <a:pos x="212" y="154"/>
                  </a:cxn>
                  <a:cxn ang="0">
                    <a:pos x="187" y="149"/>
                  </a:cxn>
                  <a:cxn ang="0">
                    <a:pos x="174" y="122"/>
                  </a:cxn>
                  <a:cxn ang="0">
                    <a:pos x="174" y="138"/>
                  </a:cxn>
                  <a:cxn ang="0">
                    <a:pos x="169" y="138"/>
                  </a:cxn>
                  <a:cxn ang="0">
                    <a:pos x="135" y="92"/>
                  </a:cxn>
                  <a:cxn ang="0">
                    <a:pos x="135" y="55"/>
                  </a:cxn>
                  <a:cxn ang="0">
                    <a:pos x="110" y="15"/>
                  </a:cxn>
                  <a:cxn ang="0">
                    <a:pos x="71" y="22"/>
                  </a:cxn>
                  <a:cxn ang="0">
                    <a:pos x="45" y="22"/>
                  </a:cxn>
                  <a:cxn ang="0">
                    <a:pos x="32" y="13"/>
                  </a:cxn>
                  <a:cxn ang="0">
                    <a:pos x="49" y="0"/>
                  </a:cxn>
                  <a:cxn ang="0">
                    <a:pos x="32" y="4"/>
                  </a:cxn>
                  <a:cxn ang="0">
                    <a:pos x="0" y="122"/>
                  </a:cxn>
                  <a:cxn ang="0">
                    <a:pos x="234" y="356"/>
                  </a:cxn>
                  <a:cxn ang="0">
                    <a:pos x="263" y="354"/>
                  </a:cxn>
                  <a:cxn ang="0">
                    <a:pos x="261" y="325"/>
                  </a:cxn>
                  <a:cxn ang="0">
                    <a:pos x="263" y="315"/>
                  </a:cxn>
                  <a:cxn ang="0">
                    <a:pos x="235" y="294"/>
                  </a:cxn>
                  <a:cxn ang="0">
                    <a:pos x="235" y="294"/>
                  </a:cxn>
                  <a:cxn ang="0">
                    <a:pos x="235" y="294"/>
                  </a:cxn>
                </a:cxnLst>
                <a:rect l="0" t="0" r="r" b="b"/>
                <a:pathLst>
                  <a:path w="263" h="356">
                    <a:moveTo>
                      <a:pt x="235" y="294"/>
                    </a:moveTo>
                    <a:cubicBezTo>
                      <a:pt x="212" y="271"/>
                      <a:pt x="200" y="241"/>
                      <a:pt x="200" y="208"/>
                    </a:cubicBezTo>
                    <a:cubicBezTo>
                      <a:pt x="200" y="189"/>
                      <a:pt x="204" y="171"/>
                      <a:pt x="212" y="154"/>
                    </a:cubicBezTo>
                    <a:cubicBezTo>
                      <a:pt x="187" y="149"/>
                      <a:pt x="187" y="149"/>
                      <a:pt x="187" y="149"/>
                    </a:cubicBezTo>
                    <a:cubicBezTo>
                      <a:pt x="174" y="122"/>
                      <a:pt x="174" y="122"/>
                      <a:pt x="174" y="122"/>
                    </a:cubicBezTo>
                    <a:cubicBezTo>
                      <a:pt x="174" y="138"/>
                      <a:pt x="174" y="138"/>
                      <a:pt x="174" y="138"/>
                    </a:cubicBezTo>
                    <a:cubicBezTo>
                      <a:pt x="169" y="138"/>
                      <a:pt x="169" y="138"/>
                      <a:pt x="169" y="138"/>
                    </a:cubicBezTo>
                    <a:cubicBezTo>
                      <a:pt x="135" y="92"/>
                      <a:pt x="135" y="92"/>
                      <a:pt x="135" y="92"/>
                    </a:cubicBezTo>
                    <a:cubicBezTo>
                      <a:pt x="135" y="55"/>
                      <a:pt x="135" y="55"/>
                      <a:pt x="135" y="55"/>
                    </a:cubicBezTo>
                    <a:cubicBezTo>
                      <a:pt x="110" y="15"/>
                      <a:pt x="110" y="15"/>
                      <a:pt x="110" y="15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11" y="38"/>
                      <a:pt x="0" y="79"/>
                      <a:pt x="0" y="122"/>
                    </a:cubicBezTo>
                    <a:cubicBezTo>
                      <a:pt x="0" y="251"/>
                      <a:pt x="104" y="356"/>
                      <a:pt x="234" y="356"/>
                    </a:cubicBezTo>
                    <a:cubicBezTo>
                      <a:pt x="244" y="356"/>
                      <a:pt x="253" y="355"/>
                      <a:pt x="263" y="354"/>
                    </a:cubicBezTo>
                    <a:cubicBezTo>
                      <a:pt x="261" y="325"/>
                      <a:pt x="261" y="325"/>
                      <a:pt x="261" y="325"/>
                    </a:cubicBezTo>
                    <a:cubicBezTo>
                      <a:pt x="261" y="325"/>
                      <a:pt x="262" y="321"/>
                      <a:pt x="263" y="315"/>
                    </a:cubicBezTo>
                    <a:cubicBezTo>
                      <a:pt x="253" y="310"/>
                      <a:pt x="244" y="303"/>
                      <a:pt x="235" y="294"/>
                    </a:cubicBezTo>
                    <a:close/>
                    <a:moveTo>
                      <a:pt x="235" y="294"/>
                    </a:moveTo>
                    <a:cubicBezTo>
                      <a:pt x="235" y="294"/>
                      <a:pt x="235" y="294"/>
                      <a:pt x="235" y="294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ïş1iḑè"/>
              <p:cNvSpPr>
                <a:spLocks/>
              </p:cNvSpPr>
              <p:nvPr/>
            </p:nvSpPr>
            <p:spPr bwMode="auto">
              <a:xfrm>
                <a:off x="-127000" y="473075"/>
                <a:ext cx="1055688" cy="325438"/>
              </a:xfrm>
              <a:custGeom>
                <a:avLst/>
                <a:gdLst/>
                <a:ahLst/>
                <a:cxnLst>
                  <a:cxn ang="0">
                    <a:pos x="34" y="76"/>
                  </a:cxn>
                  <a:cxn ang="0">
                    <a:pos x="75" y="70"/>
                  </a:cxn>
                  <a:cxn ang="0">
                    <a:pos x="94" y="60"/>
                  </a:cxn>
                  <a:cxn ang="0">
                    <a:pos x="116" y="66"/>
                  </a:cxn>
                  <a:cxn ang="0">
                    <a:pos x="150" y="64"/>
                  </a:cxn>
                  <a:cxn ang="0">
                    <a:pos x="162" y="45"/>
                  </a:cxn>
                  <a:cxn ang="0">
                    <a:pos x="179" y="48"/>
                  </a:cxn>
                  <a:cxn ang="0">
                    <a:pos x="221" y="44"/>
                  </a:cxn>
                  <a:cxn ang="0">
                    <a:pos x="233" y="32"/>
                  </a:cxn>
                  <a:cxn ang="0">
                    <a:pos x="249" y="21"/>
                  </a:cxn>
                  <a:cxn ang="0">
                    <a:pos x="272" y="24"/>
                  </a:cxn>
                  <a:cxn ang="0">
                    <a:pos x="280" y="23"/>
                  </a:cxn>
                  <a:cxn ang="0">
                    <a:pos x="181" y="0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34" y="76"/>
                  </a:cxn>
                  <a:cxn ang="0">
                    <a:pos x="191" y="24"/>
                  </a:cxn>
                  <a:cxn ang="0">
                    <a:pos x="215" y="11"/>
                  </a:cxn>
                  <a:cxn ang="0">
                    <a:pos x="230" y="19"/>
                  </a:cxn>
                  <a:cxn ang="0">
                    <a:pos x="208" y="36"/>
                  </a:cxn>
                  <a:cxn ang="0">
                    <a:pos x="186" y="39"/>
                  </a:cxn>
                  <a:cxn ang="0">
                    <a:pos x="177" y="32"/>
                  </a:cxn>
                  <a:cxn ang="0">
                    <a:pos x="191" y="24"/>
                  </a:cxn>
                  <a:cxn ang="0">
                    <a:pos x="120" y="26"/>
                  </a:cxn>
                  <a:cxn ang="0">
                    <a:pos x="130" y="30"/>
                  </a:cxn>
                  <a:cxn ang="0">
                    <a:pos x="144" y="26"/>
                  </a:cxn>
                  <a:cxn ang="0">
                    <a:pos x="152" y="39"/>
                  </a:cxn>
                  <a:cxn ang="0">
                    <a:pos x="120" y="47"/>
                  </a:cxn>
                  <a:cxn ang="0">
                    <a:pos x="104" y="38"/>
                  </a:cxn>
                  <a:cxn ang="0">
                    <a:pos x="120" y="26"/>
                  </a:cxn>
                  <a:cxn ang="0">
                    <a:pos x="120" y="26"/>
                  </a:cxn>
                  <a:cxn ang="0">
                    <a:pos x="120" y="26"/>
                  </a:cxn>
                </a:cxnLst>
                <a:rect l="0" t="0" r="r" b="b"/>
                <a:pathLst>
                  <a:path w="280" h="86">
                    <a:moveTo>
                      <a:pt x="34" y="76"/>
                    </a:moveTo>
                    <a:cubicBezTo>
                      <a:pt x="75" y="70"/>
                      <a:pt x="75" y="70"/>
                      <a:pt x="75" y="70"/>
                    </a:cubicBezTo>
                    <a:cubicBezTo>
                      <a:pt x="94" y="60"/>
                      <a:pt x="94" y="60"/>
                      <a:pt x="94" y="60"/>
                    </a:cubicBezTo>
                    <a:cubicBezTo>
                      <a:pt x="116" y="66"/>
                      <a:pt x="116" y="66"/>
                      <a:pt x="116" y="66"/>
                    </a:cubicBezTo>
                    <a:cubicBezTo>
                      <a:pt x="150" y="64"/>
                      <a:pt x="150" y="64"/>
                      <a:pt x="150" y="64"/>
                    </a:cubicBezTo>
                    <a:cubicBezTo>
                      <a:pt x="162" y="45"/>
                      <a:pt x="162" y="45"/>
                      <a:pt x="162" y="45"/>
                    </a:cubicBezTo>
                    <a:cubicBezTo>
                      <a:pt x="179" y="48"/>
                      <a:pt x="179" y="48"/>
                      <a:pt x="179" y="48"/>
                    </a:cubicBezTo>
                    <a:cubicBezTo>
                      <a:pt x="221" y="44"/>
                      <a:pt x="221" y="44"/>
                      <a:pt x="221" y="44"/>
                    </a:cubicBezTo>
                    <a:cubicBezTo>
                      <a:pt x="233" y="32"/>
                      <a:pt x="233" y="32"/>
                      <a:pt x="233" y="32"/>
                    </a:cubicBezTo>
                    <a:cubicBezTo>
                      <a:pt x="249" y="21"/>
                      <a:pt x="249" y="21"/>
                      <a:pt x="249" y="21"/>
                    </a:cubicBezTo>
                    <a:cubicBezTo>
                      <a:pt x="272" y="24"/>
                      <a:pt x="272" y="24"/>
                      <a:pt x="272" y="24"/>
                    </a:cubicBezTo>
                    <a:cubicBezTo>
                      <a:pt x="280" y="23"/>
                      <a:pt x="280" y="23"/>
                      <a:pt x="280" y="23"/>
                    </a:cubicBezTo>
                    <a:cubicBezTo>
                      <a:pt x="250" y="9"/>
                      <a:pt x="216" y="0"/>
                      <a:pt x="181" y="0"/>
                    </a:cubicBezTo>
                    <a:cubicBezTo>
                      <a:pt x="108" y="0"/>
                      <a:pt x="43" y="34"/>
                      <a:pt x="0" y="86"/>
                    </a:cubicBezTo>
                    <a:cubicBezTo>
                      <a:pt x="0" y="86"/>
                      <a:pt x="0" y="86"/>
                      <a:pt x="0" y="86"/>
                    </a:cubicBezTo>
                    <a:lnTo>
                      <a:pt x="34" y="76"/>
                    </a:lnTo>
                    <a:close/>
                    <a:moveTo>
                      <a:pt x="191" y="24"/>
                    </a:moveTo>
                    <a:cubicBezTo>
                      <a:pt x="215" y="11"/>
                      <a:pt x="215" y="11"/>
                      <a:pt x="215" y="11"/>
                    </a:cubicBezTo>
                    <a:cubicBezTo>
                      <a:pt x="230" y="19"/>
                      <a:pt x="230" y="19"/>
                      <a:pt x="230" y="19"/>
                    </a:cubicBezTo>
                    <a:cubicBezTo>
                      <a:pt x="208" y="36"/>
                      <a:pt x="208" y="36"/>
                      <a:pt x="208" y="36"/>
                    </a:cubicBezTo>
                    <a:cubicBezTo>
                      <a:pt x="186" y="39"/>
                      <a:pt x="186" y="39"/>
                      <a:pt x="186" y="39"/>
                    </a:cubicBezTo>
                    <a:cubicBezTo>
                      <a:pt x="177" y="32"/>
                      <a:pt x="177" y="32"/>
                      <a:pt x="177" y="32"/>
                    </a:cubicBezTo>
                    <a:lnTo>
                      <a:pt x="191" y="24"/>
                    </a:lnTo>
                    <a:close/>
                    <a:moveTo>
                      <a:pt x="120" y="26"/>
                    </a:moveTo>
                    <a:cubicBezTo>
                      <a:pt x="130" y="30"/>
                      <a:pt x="130" y="30"/>
                      <a:pt x="130" y="30"/>
                    </a:cubicBezTo>
                    <a:cubicBezTo>
                      <a:pt x="144" y="26"/>
                      <a:pt x="144" y="26"/>
                      <a:pt x="144" y="26"/>
                    </a:cubicBezTo>
                    <a:cubicBezTo>
                      <a:pt x="152" y="39"/>
                      <a:pt x="152" y="39"/>
                      <a:pt x="152" y="39"/>
                    </a:cubicBezTo>
                    <a:cubicBezTo>
                      <a:pt x="120" y="47"/>
                      <a:pt x="120" y="47"/>
                      <a:pt x="120" y="47"/>
                    </a:cubicBezTo>
                    <a:cubicBezTo>
                      <a:pt x="104" y="38"/>
                      <a:pt x="104" y="38"/>
                      <a:pt x="104" y="38"/>
                    </a:cubicBezTo>
                    <a:cubicBezTo>
                      <a:pt x="104" y="38"/>
                      <a:pt x="119" y="28"/>
                      <a:pt x="120" y="26"/>
                    </a:cubicBezTo>
                    <a:close/>
                    <a:moveTo>
                      <a:pt x="120" y="26"/>
                    </a:moveTo>
                    <a:cubicBezTo>
                      <a:pt x="120" y="26"/>
                      <a:pt x="120" y="26"/>
                      <a:pt x="120" y="26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7" name="ïṥľíďé"/>
            <p:cNvSpPr/>
            <p:nvPr/>
          </p:nvSpPr>
          <p:spPr>
            <a:xfrm>
              <a:off x="9646781" y="3902293"/>
              <a:ext cx="1632595" cy="244041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accent6"/>
                  </a:solidFill>
                </a:rPr>
                <a:t>标题文本预设</a:t>
              </a:r>
            </a:p>
          </p:txBody>
        </p:sp>
        <p:sp>
          <p:nvSpPr>
            <p:cNvPr id="28" name="îśľïḓè"/>
            <p:cNvSpPr/>
            <p:nvPr/>
          </p:nvSpPr>
          <p:spPr>
            <a:xfrm>
              <a:off x="8477581" y="2424682"/>
              <a:ext cx="1632595" cy="244041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accent5"/>
                  </a:solidFill>
                </a:rPr>
                <a:t>标题文本预设</a:t>
              </a:r>
            </a:p>
          </p:txBody>
        </p:sp>
        <p:sp>
          <p:nvSpPr>
            <p:cNvPr id="29" name="iṥliḋe"/>
            <p:cNvSpPr/>
            <p:nvPr/>
          </p:nvSpPr>
          <p:spPr>
            <a:xfrm>
              <a:off x="6870597" y="3517053"/>
              <a:ext cx="1632595" cy="244041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200" b="1">
                  <a:solidFill>
                    <a:schemeClr val="accent4"/>
                  </a:solidFill>
                </a:rPr>
                <a:t>标题文本预设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782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551240" y="347191"/>
            <a:ext cx="4981800" cy="4981800"/>
            <a:chOff x="2300376" y="281795"/>
            <a:chExt cx="4646764" cy="4646764"/>
          </a:xfrm>
        </p:grpSpPr>
        <p:sp>
          <p:nvSpPr>
            <p:cNvPr id="4" name="椭圆 3"/>
            <p:cNvSpPr/>
            <p:nvPr/>
          </p:nvSpPr>
          <p:spPr>
            <a:xfrm>
              <a:off x="2300376" y="281795"/>
              <a:ext cx="4646764" cy="4646764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2708693" y="690112"/>
              <a:ext cx="3830130" cy="3830130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sp>
          <p:nvSpPr>
            <p:cNvPr id="2" name="椭圆 1"/>
            <p:cNvSpPr/>
            <p:nvPr/>
          </p:nvSpPr>
          <p:spPr>
            <a:xfrm>
              <a:off x="3019244" y="1000663"/>
              <a:ext cx="3209028" cy="3209028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tx2"/>
                  </a:gs>
                  <a:gs pos="54000">
                    <a:schemeClr val="bg2"/>
                  </a:gs>
                  <a:gs pos="100000">
                    <a:schemeClr val="accent1"/>
                  </a:gs>
                </a:gsLst>
                <a:lin ang="5400000" scaled="1"/>
              </a:gradFill>
            </a:ln>
            <a:effectLst>
              <a:outerShdw blurRad="5207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圆角矩形 6"/>
          <p:cNvSpPr/>
          <p:nvPr/>
        </p:nvSpPr>
        <p:spPr>
          <a:xfrm>
            <a:off x="0" y="2088093"/>
            <a:ext cx="3440402" cy="2156562"/>
          </a:xfrm>
          <a:prstGeom prst="roundRect">
            <a:avLst/>
          </a:prstGeom>
          <a:gradFill flip="none" rotWithShape="1">
            <a:gsLst>
              <a:gs pos="25000">
                <a:schemeClr val="tx2">
                  <a:alpha val="80000"/>
                </a:schemeClr>
              </a:gs>
              <a:gs pos="70000">
                <a:schemeClr val="bg2">
                  <a:alpha val="8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6719598" y="2079467"/>
            <a:ext cx="3440402" cy="2156562"/>
          </a:xfrm>
          <a:prstGeom prst="roundRect">
            <a:avLst/>
          </a:prstGeom>
          <a:gradFill flip="none" rotWithShape="1">
            <a:gsLst>
              <a:gs pos="25000">
                <a:schemeClr val="tx2">
                  <a:alpha val="80000"/>
                </a:schemeClr>
              </a:gs>
              <a:gs pos="70000">
                <a:schemeClr val="bg2">
                  <a:alpha val="8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2737423" y="1553460"/>
            <a:ext cx="4566692" cy="2862558"/>
          </a:xfrm>
          <a:prstGeom prst="roundRect">
            <a:avLst/>
          </a:prstGeom>
          <a:gradFill flip="none" rotWithShape="1">
            <a:gsLst>
              <a:gs pos="25000">
                <a:schemeClr val="tx2"/>
              </a:gs>
              <a:gs pos="70000">
                <a:schemeClr val="bg2"/>
              </a:gs>
              <a:gs pos="100000">
                <a:schemeClr val="accent1">
                  <a:alpha val="98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77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3332" y="2873986"/>
            <a:ext cx="2061149" cy="584775"/>
          </a:xfrm>
          <a:prstGeom prst="rect">
            <a:avLst/>
          </a:prstGeom>
          <a:noFill/>
          <a:effectLst>
            <a:outerShdw blurRad="50800" dist="38100" dir="2700000" sx="101000" sy="101000" algn="tl" rotWithShape="0">
              <a:schemeClr val="bg1">
                <a:lumMod val="65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chemeClr val="bg1"/>
                </a:solidFill>
                <a:effectLst>
                  <a:outerShdw blurRad="50800" dist="38100" dir="2700000" sx="102000" sy="102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PART-02</a:t>
            </a:r>
            <a:endParaRPr lang="zh-CN" altLang="en-US" sz="3200" spc="300" dirty="0">
              <a:solidFill>
                <a:schemeClr val="bg1"/>
              </a:solidFill>
              <a:effectLst>
                <a:outerShdw blurRad="50800" dist="38100" dir="2700000" sx="102000" sy="102000" algn="tl" rotWithShape="0">
                  <a:schemeClr val="bg1">
                    <a:lumMod val="50000"/>
                    <a:alpha val="40000"/>
                  </a:schemeClr>
                </a:outerShdw>
              </a:effectLst>
              <a:latin typeface="Adobe Gothic Std B" panose="020B08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19384" y="2246874"/>
            <a:ext cx="3538148" cy="14845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rPr>
              <a:t>产品服务</a:t>
            </a:r>
            <a:endParaRPr lang="en-US" altLang="zh-CN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  <a:alpha val="40000"/>
                  </a:schemeClr>
                </a:outerShdw>
              </a:effectLst>
              <a:latin typeface="方正中倩简体" panose="03000509000000000000" pitchFamily="65" charset="-122"/>
              <a:ea typeface="方正中倩简体" panose="03000509000000000000" pitchFamily="65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方正中倩简体" panose="03000509000000000000" pitchFamily="65" charset="-122"/>
                <a:ea typeface="方正中倩简体" panose="03000509000000000000" pitchFamily="65" charset="-122"/>
              </a:rPr>
              <a:t>(Product &amp;Service)</a:t>
            </a:r>
          </a:p>
        </p:txBody>
      </p:sp>
      <p:sp>
        <p:nvSpPr>
          <p:cNvPr id="11" name="矩形 10"/>
          <p:cNvSpPr/>
          <p:nvPr/>
        </p:nvSpPr>
        <p:spPr>
          <a:xfrm>
            <a:off x="7533040" y="2330422"/>
            <a:ext cx="2358003" cy="140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Calibri" panose="020F0502020204030204" pitchFamily="34" charset="0"/>
                <a:ea typeface="Microsoft YaHei" panose="020B0503020204020204" pitchFamily="34" charset="-122"/>
                <a:cs typeface="Calibri" panose="020F0502020204030204" pitchFamily="34" charset="0"/>
              </a:rPr>
              <a:t>You cannot improve your past, but you can improve your future. Once time is wasted, life is wasted.</a:t>
            </a:r>
            <a:endParaRPr lang="zh-CN" alt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903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79d6e3e0-b714-4232-9aa4-7628fb56cf0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52500" y="1446409"/>
            <a:ext cx="8855001" cy="2818825"/>
            <a:chOff x="783000" y="1735691"/>
            <a:chExt cx="10626001" cy="3382590"/>
          </a:xfrm>
        </p:grpSpPr>
        <p:grpSp>
          <p:nvGrpSpPr>
            <p:cNvPr id="4" name="íṧḻîḍè"/>
            <p:cNvGrpSpPr/>
            <p:nvPr/>
          </p:nvGrpSpPr>
          <p:grpSpPr>
            <a:xfrm>
              <a:off x="4209833" y="2643966"/>
              <a:ext cx="674282" cy="1527258"/>
              <a:chOff x="3117258" y="1662333"/>
              <a:chExt cx="674282" cy="1420315"/>
            </a:xfrm>
          </p:grpSpPr>
          <p:cxnSp>
            <p:nvCxnSpPr>
              <p:cNvPr id="27" name="Straight Connector 13"/>
              <p:cNvCxnSpPr/>
              <p:nvPr/>
            </p:nvCxnSpPr>
            <p:spPr>
              <a:xfrm>
                <a:off x="3454461" y="2368550"/>
                <a:ext cx="0" cy="714098"/>
              </a:xfrm>
              <a:prstGeom prst="line">
                <a:avLst/>
              </a:prstGeom>
              <a:ln w="9525">
                <a:solidFill>
                  <a:schemeClr val="accent2"/>
                </a:solidFill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8" name="ïṧlíḑê"/>
              <p:cNvSpPr/>
              <p:nvPr/>
            </p:nvSpPr>
            <p:spPr>
              <a:xfrm rot="2700000" flipV="1">
                <a:off x="3117258" y="1662333"/>
                <a:ext cx="674282" cy="674282"/>
              </a:xfrm>
              <a:prstGeom prst="teardrop">
                <a:avLst>
                  <a:gd name="adj" fmla="val 103995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29" name="íšlïďè"/>
              <p:cNvGrpSpPr>
                <a:grpSpLocks/>
              </p:cNvGrpSpPr>
              <p:nvPr/>
            </p:nvGrpSpPr>
            <p:grpSpPr bwMode="auto">
              <a:xfrm>
                <a:off x="3298734" y="1839661"/>
                <a:ext cx="311452" cy="311452"/>
                <a:chOff x="0" y="0"/>
                <a:chExt cx="576" cy="576"/>
              </a:xfrm>
              <a:solidFill>
                <a:schemeClr val="bg1"/>
              </a:solidFill>
            </p:grpSpPr>
            <p:sp>
              <p:nvSpPr>
                <p:cNvPr id="30" name="ïṣḷiďe"/>
                <p:cNvSpPr>
                  <a:spLocks/>
                </p:cNvSpPr>
                <p:nvPr/>
              </p:nvSpPr>
              <p:spPr bwMode="auto">
                <a:xfrm>
                  <a:off x="0" y="0"/>
                  <a:ext cx="576" cy="57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w 21600"/>
                    <a:gd name="T23" fmla="*/ 0 h 21600"/>
                    <a:gd name="T24" fmla="*/ 0 w 21600"/>
                    <a:gd name="T25" fmla="*/ 0 h 21600"/>
                    <a:gd name="T26" fmla="*/ 0 w 21600"/>
                    <a:gd name="T27" fmla="*/ 0 h 21600"/>
                    <a:gd name="T28" fmla="*/ 0 w 21600"/>
                    <a:gd name="T29" fmla="*/ 0 h 21600"/>
                    <a:gd name="T30" fmla="*/ 0 w 21600"/>
                    <a:gd name="T31" fmla="*/ 0 h 21600"/>
                    <a:gd name="T32" fmla="*/ 0 w 21600"/>
                    <a:gd name="T33" fmla="*/ 0 h 21600"/>
                    <a:gd name="T34" fmla="*/ 0 w 21600"/>
                    <a:gd name="T35" fmla="*/ 0 h 21600"/>
                    <a:gd name="T36" fmla="*/ 0 w 21600"/>
                    <a:gd name="T37" fmla="*/ 0 h 21600"/>
                    <a:gd name="T38" fmla="*/ 0 w 21600"/>
                    <a:gd name="T39" fmla="*/ 0 h 21600"/>
                    <a:gd name="T40" fmla="*/ 0 w 21600"/>
                    <a:gd name="T41" fmla="*/ 0 h 21600"/>
                    <a:gd name="T42" fmla="*/ 0 w 21600"/>
                    <a:gd name="T43" fmla="*/ 0 h 21600"/>
                    <a:gd name="T44" fmla="*/ 0 w 21600"/>
                    <a:gd name="T45" fmla="*/ 0 h 21600"/>
                    <a:gd name="T46" fmla="*/ 0 w 21600"/>
                    <a:gd name="T47" fmla="*/ 0 h 21600"/>
                    <a:gd name="T48" fmla="*/ 0 w 21600"/>
                    <a:gd name="T49" fmla="*/ 0 h 21600"/>
                    <a:gd name="T50" fmla="*/ 0 w 21600"/>
                    <a:gd name="T51" fmla="*/ 0 h 21600"/>
                    <a:gd name="T52" fmla="*/ 0 w 21600"/>
                    <a:gd name="T53" fmla="*/ 0 h 21600"/>
                    <a:gd name="T54" fmla="*/ 0 w 21600"/>
                    <a:gd name="T55" fmla="*/ 0 h 21600"/>
                    <a:gd name="T56" fmla="*/ 0 w 21600"/>
                    <a:gd name="T57" fmla="*/ 0 h 21600"/>
                    <a:gd name="T58" fmla="*/ 0 w 21600"/>
                    <a:gd name="T59" fmla="*/ 0 h 21600"/>
                    <a:gd name="T60" fmla="*/ 0 w 21600"/>
                    <a:gd name="T61" fmla="*/ 0 h 21600"/>
                    <a:gd name="T62" fmla="*/ 0 w 21600"/>
                    <a:gd name="T63" fmla="*/ 0 h 21600"/>
                    <a:gd name="T64" fmla="*/ 0 w 21600"/>
                    <a:gd name="T65" fmla="*/ 0 h 21600"/>
                    <a:gd name="T66" fmla="*/ 0 w 21600"/>
                    <a:gd name="T67" fmla="*/ 0 h 21600"/>
                    <a:gd name="T68" fmla="*/ 0 w 21600"/>
                    <a:gd name="T69" fmla="*/ 0 h 21600"/>
                    <a:gd name="T70" fmla="*/ 0 w 21600"/>
                    <a:gd name="T71" fmla="*/ 0 h 21600"/>
                    <a:gd name="T72" fmla="*/ 0 w 21600"/>
                    <a:gd name="T73" fmla="*/ 0 h 21600"/>
                    <a:gd name="T74" fmla="*/ 0 w 21600"/>
                    <a:gd name="T75" fmla="*/ 0 h 21600"/>
                    <a:gd name="T76" fmla="*/ 0 w 21600"/>
                    <a:gd name="T77" fmla="*/ 0 h 21600"/>
                    <a:gd name="T78" fmla="*/ 0 w 21600"/>
                    <a:gd name="T79" fmla="*/ 0 h 21600"/>
                    <a:gd name="T80" fmla="*/ 0 w 21600"/>
                    <a:gd name="T81" fmla="*/ 0 h 21600"/>
                    <a:gd name="T82" fmla="*/ 0 w 21600"/>
                    <a:gd name="T83" fmla="*/ 0 h 21600"/>
                    <a:gd name="T84" fmla="*/ 0 w 21600"/>
                    <a:gd name="T85" fmla="*/ 0 h 21600"/>
                    <a:gd name="T86" fmla="*/ 0 w 21600"/>
                    <a:gd name="T87" fmla="*/ 0 h 21600"/>
                    <a:gd name="T88" fmla="*/ 0 w 21600"/>
                    <a:gd name="T89" fmla="*/ 0 h 21600"/>
                    <a:gd name="T90" fmla="*/ 0 w 21600"/>
                    <a:gd name="T91" fmla="*/ 0 h 21600"/>
                    <a:gd name="T92" fmla="*/ 0 w 21600"/>
                    <a:gd name="T93" fmla="*/ 0 h 21600"/>
                    <a:gd name="T94" fmla="*/ 0 w 21600"/>
                    <a:gd name="T95" fmla="*/ 0 h 21600"/>
                    <a:gd name="T96" fmla="*/ 0 w 21600"/>
                    <a:gd name="T97" fmla="*/ 0 h 21600"/>
                    <a:gd name="T98" fmla="*/ 0 w 21600"/>
                    <a:gd name="T99" fmla="*/ 0 h 21600"/>
                    <a:gd name="T100" fmla="*/ 0 w 21600"/>
                    <a:gd name="T101" fmla="*/ 0 h 21600"/>
                    <a:gd name="T102" fmla="*/ 0 w 21600"/>
                    <a:gd name="T103" fmla="*/ 0 h 21600"/>
                    <a:gd name="T104" fmla="*/ 0 w 21600"/>
                    <a:gd name="T105" fmla="*/ 0 h 21600"/>
                    <a:gd name="T106" fmla="*/ 0 w 21600"/>
                    <a:gd name="T107" fmla="*/ 0 h 21600"/>
                    <a:gd name="T108" fmla="*/ 0 w 21600"/>
                    <a:gd name="T109" fmla="*/ 0 h 21600"/>
                    <a:gd name="T110" fmla="*/ 0 w 21600"/>
                    <a:gd name="T111" fmla="*/ 0 h 21600"/>
                    <a:gd name="T112" fmla="*/ 0 w 21600"/>
                    <a:gd name="T113" fmla="*/ 0 h 21600"/>
                    <a:gd name="T114" fmla="*/ 0 w 21600"/>
                    <a:gd name="T115" fmla="*/ 0 h 21600"/>
                    <a:gd name="T116" fmla="*/ 0 w 21600"/>
                    <a:gd name="T117" fmla="*/ 0 h 21600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</a:gdLst>
                  <a:ahLst/>
                  <a:cxnLst>
                    <a:cxn ang="T118">
                      <a:pos x="T0" y="T1"/>
                    </a:cxn>
                    <a:cxn ang="T119">
                      <a:pos x="T2" y="T3"/>
                    </a:cxn>
                    <a:cxn ang="T120">
                      <a:pos x="T4" y="T5"/>
                    </a:cxn>
                    <a:cxn ang="T121">
                      <a:pos x="T6" y="T7"/>
                    </a:cxn>
                    <a:cxn ang="T122">
                      <a:pos x="T8" y="T9"/>
                    </a:cxn>
                    <a:cxn ang="T123">
                      <a:pos x="T10" y="T11"/>
                    </a:cxn>
                    <a:cxn ang="T124">
                      <a:pos x="T12" y="T13"/>
                    </a:cxn>
                    <a:cxn ang="T125">
                      <a:pos x="T14" y="T15"/>
                    </a:cxn>
                    <a:cxn ang="T126">
                      <a:pos x="T16" y="T17"/>
                    </a:cxn>
                    <a:cxn ang="T127">
                      <a:pos x="T18" y="T19"/>
                    </a:cxn>
                    <a:cxn ang="T128">
                      <a:pos x="T20" y="T21"/>
                    </a:cxn>
                    <a:cxn ang="T129">
                      <a:pos x="T22" y="T23"/>
                    </a:cxn>
                    <a:cxn ang="T130">
                      <a:pos x="T24" y="T25"/>
                    </a:cxn>
                    <a:cxn ang="T131">
                      <a:pos x="T26" y="T27"/>
                    </a:cxn>
                    <a:cxn ang="T132">
                      <a:pos x="T28" y="T29"/>
                    </a:cxn>
                    <a:cxn ang="T133">
                      <a:pos x="T30" y="T31"/>
                    </a:cxn>
                    <a:cxn ang="T134">
                      <a:pos x="T32" y="T33"/>
                    </a:cxn>
                    <a:cxn ang="T135">
                      <a:pos x="T34" y="T35"/>
                    </a:cxn>
                    <a:cxn ang="T136">
                      <a:pos x="T36" y="T37"/>
                    </a:cxn>
                    <a:cxn ang="T137">
                      <a:pos x="T38" y="T39"/>
                    </a:cxn>
                    <a:cxn ang="T138">
                      <a:pos x="T40" y="T41"/>
                    </a:cxn>
                    <a:cxn ang="T139">
                      <a:pos x="T42" y="T43"/>
                    </a:cxn>
                    <a:cxn ang="T140">
                      <a:pos x="T44" y="T45"/>
                    </a:cxn>
                    <a:cxn ang="T141">
                      <a:pos x="T46" y="T47"/>
                    </a:cxn>
                    <a:cxn ang="T142">
                      <a:pos x="T48" y="T49"/>
                    </a:cxn>
                    <a:cxn ang="T143">
                      <a:pos x="T50" y="T51"/>
                    </a:cxn>
                    <a:cxn ang="T144">
                      <a:pos x="T52" y="T53"/>
                    </a:cxn>
                    <a:cxn ang="T145">
                      <a:pos x="T54" y="T55"/>
                    </a:cxn>
                    <a:cxn ang="T146">
                      <a:pos x="T56" y="T57"/>
                    </a:cxn>
                    <a:cxn ang="T147">
                      <a:pos x="T58" y="T59"/>
                    </a:cxn>
                    <a:cxn ang="T148">
                      <a:pos x="T60" y="T61"/>
                    </a:cxn>
                    <a:cxn ang="T149">
                      <a:pos x="T62" y="T63"/>
                    </a:cxn>
                    <a:cxn ang="T150">
                      <a:pos x="T64" y="T65"/>
                    </a:cxn>
                    <a:cxn ang="T151">
                      <a:pos x="T66" y="T67"/>
                    </a:cxn>
                    <a:cxn ang="T152">
                      <a:pos x="T68" y="T69"/>
                    </a:cxn>
                    <a:cxn ang="T153">
                      <a:pos x="T70" y="T71"/>
                    </a:cxn>
                    <a:cxn ang="T154">
                      <a:pos x="T72" y="T73"/>
                    </a:cxn>
                    <a:cxn ang="T155">
                      <a:pos x="T74" y="T75"/>
                    </a:cxn>
                    <a:cxn ang="T156">
                      <a:pos x="T76" y="T77"/>
                    </a:cxn>
                    <a:cxn ang="T157">
                      <a:pos x="T78" y="T79"/>
                    </a:cxn>
                    <a:cxn ang="T158">
                      <a:pos x="T80" y="T81"/>
                    </a:cxn>
                    <a:cxn ang="T159">
                      <a:pos x="T82" y="T83"/>
                    </a:cxn>
                    <a:cxn ang="T160">
                      <a:pos x="T84" y="T85"/>
                    </a:cxn>
                    <a:cxn ang="T161">
                      <a:pos x="T86" y="T87"/>
                    </a:cxn>
                    <a:cxn ang="T162">
                      <a:pos x="T88" y="T89"/>
                    </a:cxn>
                    <a:cxn ang="T163">
                      <a:pos x="T90" y="T91"/>
                    </a:cxn>
                    <a:cxn ang="T164">
                      <a:pos x="T92" y="T93"/>
                    </a:cxn>
                    <a:cxn ang="T165">
                      <a:pos x="T94" y="T95"/>
                    </a:cxn>
                    <a:cxn ang="T166">
                      <a:pos x="T96" y="T97"/>
                    </a:cxn>
                    <a:cxn ang="T167">
                      <a:pos x="T98" y="T99"/>
                    </a:cxn>
                    <a:cxn ang="T168">
                      <a:pos x="T100" y="T101"/>
                    </a:cxn>
                    <a:cxn ang="T169">
                      <a:pos x="T102" y="T103"/>
                    </a:cxn>
                    <a:cxn ang="T170">
                      <a:pos x="T104" y="T105"/>
                    </a:cxn>
                    <a:cxn ang="T171">
                      <a:pos x="T106" y="T107"/>
                    </a:cxn>
                    <a:cxn ang="T172">
                      <a:pos x="T108" y="T109"/>
                    </a:cxn>
                    <a:cxn ang="T173">
                      <a:pos x="T110" y="T111"/>
                    </a:cxn>
                    <a:cxn ang="T174">
                      <a:pos x="T112" y="T113"/>
                    </a:cxn>
                    <a:cxn ang="T175">
                      <a:pos x="T114" y="T115"/>
                    </a:cxn>
                    <a:cxn ang="T176">
                      <a:pos x="T116" y="T11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35" y="0"/>
                        <a:pt x="0" y="4835"/>
                        <a:pt x="0" y="10800"/>
                      </a:cubicBezTo>
                      <a:cubicBezTo>
                        <a:pt x="0" y="16765"/>
                        <a:pt x="4835" y="21600"/>
                        <a:pt x="10800" y="21600"/>
                      </a:cubicBezTo>
                      <a:cubicBezTo>
                        <a:pt x="16765" y="21600"/>
                        <a:pt x="21600" y="16765"/>
                        <a:pt x="21600" y="10800"/>
                      </a:cubicBezTo>
                      <a:cubicBezTo>
                        <a:pt x="21600" y="4835"/>
                        <a:pt x="16765" y="0"/>
                        <a:pt x="10800" y="0"/>
                      </a:cubicBezTo>
                      <a:close/>
                      <a:moveTo>
                        <a:pt x="17951" y="7646"/>
                      </a:moveTo>
                      <a:cubicBezTo>
                        <a:pt x="18069" y="7639"/>
                        <a:pt x="18121" y="7531"/>
                        <a:pt x="18225" y="7500"/>
                      </a:cubicBezTo>
                      <a:cubicBezTo>
                        <a:pt x="18420" y="7442"/>
                        <a:pt x="18352" y="7564"/>
                        <a:pt x="18447" y="7660"/>
                      </a:cubicBezTo>
                      <a:cubicBezTo>
                        <a:pt x="18529" y="7660"/>
                        <a:pt x="18346" y="7716"/>
                        <a:pt x="18334" y="7716"/>
                      </a:cubicBezTo>
                      <a:cubicBezTo>
                        <a:pt x="18252" y="7747"/>
                        <a:pt x="18257" y="7731"/>
                        <a:pt x="18192" y="7731"/>
                      </a:cubicBezTo>
                      <a:cubicBezTo>
                        <a:pt x="18166" y="7764"/>
                        <a:pt x="18232" y="7915"/>
                        <a:pt x="18248" y="7915"/>
                      </a:cubicBezTo>
                      <a:cubicBezTo>
                        <a:pt x="18307" y="8002"/>
                        <a:pt x="18338" y="7946"/>
                        <a:pt x="18332" y="8076"/>
                      </a:cubicBezTo>
                      <a:cubicBezTo>
                        <a:pt x="18326" y="8193"/>
                        <a:pt x="18422" y="8085"/>
                        <a:pt x="18461" y="8085"/>
                      </a:cubicBezTo>
                      <a:cubicBezTo>
                        <a:pt x="18461" y="8156"/>
                        <a:pt x="18566" y="8214"/>
                        <a:pt x="18574" y="8297"/>
                      </a:cubicBezTo>
                      <a:cubicBezTo>
                        <a:pt x="18528" y="8303"/>
                        <a:pt x="18423" y="8283"/>
                        <a:pt x="18404" y="8297"/>
                      </a:cubicBezTo>
                      <a:cubicBezTo>
                        <a:pt x="18411" y="8380"/>
                        <a:pt x="18461" y="8380"/>
                        <a:pt x="18461" y="8453"/>
                      </a:cubicBezTo>
                      <a:cubicBezTo>
                        <a:pt x="18549" y="8453"/>
                        <a:pt x="18392" y="8680"/>
                        <a:pt x="18546" y="8680"/>
                      </a:cubicBezTo>
                      <a:cubicBezTo>
                        <a:pt x="18510" y="8823"/>
                        <a:pt x="18267" y="8774"/>
                        <a:pt x="18234" y="8638"/>
                      </a:cubicBezTo>
                      <a:cubicBezTo>
                        <a:pt x="17995" y="8584"/>
                        <a:pt x="18122" y="8416"/>
                        <a:pt x="18114" y="8284"/>
                      </a:cubicBezTo>
                      <a:cubicBezTo>
                        <a:pt x="18104" y="8108"/>
                        <a:pt x="17951" y="8050"/>
                        <a:pt x="17951" y="7915"/>
                      </a:cubicBezTo>
                      <a:cubicBezTo>
                        <a:pt x="17826" y="7915"/>
                        <a:pt x="17951" y="7670"/>
                        <a:pt x="17951" y="7646"/>
                      </a:cubicBezTo>
                      <a:close/>
                      <a:moveTo>
                        <a:pt x="17869" y="15860"/>
                      </a:moveTo>
                      <a:cubicBezTo>
                        <a:pt x="17880" y="15711"/>
                        <a:pt x="17855" y="15455"/>
                        <a:pt x="17923" y="15455"/>
                      </a:cubicBezTo>
                      <a:cubicBezTo>
                        <a:pt x="17923" y="15341"/>
                        <a:pt x="17986" y="15185"/>
                        <a:pt x="17994" y="15044"/>
                      </a:cubicBezTo>
                      <a:cubicBezTo>
                        <a:pt x="18017" y="15044"/>
                        <a:pt x="18041" y="15044"/>
                        <a:pt x="18065" y="15044"/>
                      </a:cubicBezTo>
                      <a:cubicBezTo>
                        <a:pt x="18065" y="15015"/>
                        <a:pt x="18058" y="14913"/>
                        <a:pt x="18107" y="14888"/>
                      </a:cubicBezTo>
                      <a:cubicBezTo>
                        <a:pt x="18107" y="14812"/>
                        <a:pt x="18303" y="14778"/>
                        <a:pt x="18192" y="14676"/>
                      </a:cubicBezTo>
                      <a:cubicBezTo>
                        <a:pt x="18145" y="14660"/>
                        <a:pt x="18107" y="14451"/>
                        <a:pt x="18107" y="14378"/>
                      </a:cubicBezTo>
                      <a:cubicBezTo>
                        <a:pt x="18046" y="14439"/>
                        <a:pt x="18138" y="14619"/>
                        <a:pt x="17994" y="14619"/>
                      </a:cubicBezTo>
                      <a:cubicBezTo>
                        <a:pt x="17994" y="14447"/>
                        <a:pt x="17802" y="14718"/>
                        <a:pt x="17966" y="14718"/>
                      </a:cubicBezTo>
                      <a:cubicBezTo>
                        <a:pt x="17966" y="14874"/>
                        <a:pt x="17765" y="14803"/>
                        <a:pt x="17696" y="14761"/>
                      </a:cubicBezTo>
                      <a:cubicBezTo>
                        <a:pt x="17662" y="14847"/>
                        <a:pt x="17637" y="14882"/>
                        <a:pt x="17739" y="14903"/>
                      </a:cubicBezTo>
                      <a:cubicBezTo>
                        <a:pt x="17698" y="15025"/>
                        <a:pt x="17655" y="14946"/>
                        <a:pt x="17597" y="14903"/>
                      </a:cubicBezTo>
                      <a:cubicBezTo>
                        <a:pt x="17540" y="15073"/>
                        <a:pt x="17410" y="16061"/>
                        <a:pt x="17786" y="15978"/>
                      </a:cubicBezTo>
                      <a:cubicBezTo>
                        <a:pt x="16200" y="18114"/>
                        <a:pt x="13659" y="19500"/>
                        <a:pt x="10800" y="19500"/>
                      </a:cubicBezTo>
                      <a:cubicBezTo>
                        <a:pt x="6003" y="19500"/>
                        <a:pt x="2100" y="15597"/>
                        <a:pt x="2100" y="10800"/>
                      </a:cubicBezTo>
                      <a:cubicBezTo>
                        <a:pt x="2100" y="9473"/>
                        <a:pt x="2400" y="8214"/>
                        <a:pt x="2934" y="7088"/>
                      </a:cubicBezTo>
                      <a:cubicBezTo>
                        <a:pt x="2934" y="7089"/>
                        <a:pt x="2936" y="7091"/>
                        <a:pt x="2936" y="7093"/>
                      </a:cubicBezTo>
                      <a:cubicBezTo>
                        <a:pt x="3188" y="7294"/>
                        <a:pt x="3192" y="7631"/>
                        <a:pt x="3192" y="7901"/>
                      </a:cubicBezTo>
                      <a:cubicBezTo>
                        <a:pt x="3158" y="8054"/>
                        <a:pt x="3234" y="8236"/>
                        <a:pt x="3234" y="8383"/>
                      </a:cubicBezTo>
                      <a:cubicBezTo>
                        <a:pt x="3305" y="8418"/>
                        <a:pt x="3432" y="8638"/>
                        <a:pt x="3432" y="8709"/>
                      </a:cubicBezTo>
                      <a:cubicBezTo>
                        <a:pt x="3435" y="8709"/>
                        <a:pt x="3594" y="8932"/>
                        <a:pt x="3603" y="8949"/>
                      </a:cubicBezTo>
                      <a:cubicBezTo>
                        <a:pt x="3792" y="8949"/>
                        <a:pt x="3886" y="9032"/>
                        <a:pt x="3886" y="9205"/>
                      </a:cubicBezTo>
                      <a:cubicBezTo>
                        <a:pt x="3876" y="9205"/>
                        <a:pt x="4000" y="9469"/>
                        <a:pt x="4042" y="9502"/>
                      </a:cubicBezTo>
                      <a:cubicBezTo>
                        <a:pt x="4042" y="9577"/>
                        <a:pt x="4155" y="9849"/>
                        <a:pt x="4226" y="9885"/>
                      </a:cubicBezTo>
                      <a:cubicBezTo>
                        <a:pt x="4226" y="10115"/>
                        <a:pt x="4784" y="10484"/>
                        <a:pt x="4465" y="9943"/>
                      </a:cubicBezTo>
                      <a:cubicBezTo>
                        <a:pt x="4436" y="9894"/>
                        <a:pt x="4289" y="9616"/>
                        <a:pt x="4255" y="9616"/>
                      </a:cubicBezTo>
                      <a:cubicBezTo>
                        <a:pt x="4255" y="9525"/>
                        <a:pt x="4068" y="9420"/>
                        <a:pt x="4090" y="9342"/>
                      </a:cubicBezTo>
                      <a:cubicBezTo>
                        <a:pt x="4124" y="9221"/>
                        <a:pt x="4340" y="9498"/>
                        <a:pt x="4340" y="9559"/>
                      </a:cubicBezTo>
                      <a:cubicBezTo>
                        <a:pt x="4371" y="9559"/>
                        <a:pt x="4453" y="9741"/>
                        <a:pt x="4453" y="9758"/>
                      </a:cubicBezTo>
                      <a:cubicBezTo>
                        <a:pt x="4505" y="9758"/>
                        <a:pt x="4709" y="9909"/>
                        <a:pt x="4709" y="9999"/>
                      </a:cubicBezTo>
                      <a:cubicBezTo>
                        <a:pt x="4856" y="9999"/>
                        <a:pt x="4940" y="10367"/>
                        <a:pt x="4945" y="10471"/>
                      </a:cubicBezTo>
                      <a:cubicBezTo>
                        <a:pt x="4948" y="10558"/>
                        <a:pt x="4996" y="10792"/>
                        <a:pt x="5120" y="10792"/>
                      </a:cubicBezTo>
                      <a:cubicBezTo>
                        <a:pt x="5174" y="10900"/>
                        <a:pt x="5409" y="10861"/>
                        <a:pt x="5460" y="10962"/>
                      </a:cubicBezTo>
                      <a:cubicBezTo>
                        <a:pt x="5611" y="10962"/>
                        <a:pt x="5777" y="11075"/>
                        <a:pt x="5941" y="11075"/>
                      </a:cubicBezTo>
                      <a:cubicBezTo>
                        <a:pt x="6084" y="11075"/>
                        <a:pt x="6113" y="11246"/>
                        <a:pt x="6239" y="11246"/>
                      </a:cubicBezTo>
                      <a:cubicBezTo>
                        <a:pt x="6259" y="11285"/>
                        <a:pt x="6324" y="11271"/>
                        <a:pt x="6324" y="11302"/>
                      </a:cubicBezTo>
                      <a:cubicBezTo>
                        <a:pt x="6448" y="11302"/>
                        <a:pt x="6791" y="11496"/>
                        <a:pt x="6735" y="11642"/>
                      </a:cubicBezTo>
                      <a:cubicBezTo>
                        <a:pt x="6795" y="11672"/>
                        <a:pt x="6964" y="11843"/>
                        <a:pt x="6947" y="11926"/>
                      </a:cubicBezTo>
                      <a:cubicBezTo>
                        <a:pt x="6971" y="12095"/>
                        <a:pt x="7238" y="12086"/>
                        <a:pt x="7345" y="12138"/>
                      </a:cubicBezTo>
                      <a:cubicBezTo>
                        <a:pt x="7444" y="11839"/>
                        <a:pt x="7571" y="12122"/>
                        <a:pt x="7571" y="12266"/>
                      </a:cubicBezTo>
                      <a:cubicBezTo>
                        <a:pt x="7561" y="12313"/>
                        <a:pt x="7571" y="12512"/>
                        <a:pt x="7571" y="12606"/>
                      </a:cubicBezTo>
                      <a:cubicBezTo>
                        <a:pt x="7701" y="12606"/>
                        <a:pt x="7536" y="12818"/>
                        <a:pt x="7501" y="12677"/>
                      </a:cubicBezTo>
                      <a:cubicBezTo>
                        <a:pt x="7451" y="12698"/>
                        <a:pt x="7423" y="12736"/>
                        <a:pt x="7415" y="12790"/>
                      </a:cubicBezTo>
                      <a:cubicBezTo>
                        <a:pt x="7346" y="12790"/>
                        <a:pt x="7186" y="13220"/>
                        <a:pt x="7345" y="13272"/>
                      </a:cubicBezTo>
                      <a:cubicBezTo>
                        <a:pt x="7326" y="13439"/>
                        <a:pt x="7134" y="13582"/>
                        <a:pt x="7316" y="13683"/>
                      </a:cubicBezTo>
                      <a:cubicBezTo>
                        <a:pt x="7316" y="13672"/>
                        <a:pt x="7662" y="14179"/>
                        <a:pt x="7614" y="14179"/>
                      </a:cubicBezTo>
                      <a:cubicBezTo>
                        <a:pt x="7614" y="14259"/>
                        <a:pt x="7665" y="14355"/>
                        <a:pt x="7685" y="14420"/>
                      </a:cubicBezTo>
                      <a:cubicBezTo>
                        <a:pt x="7685" y="14567"/>
                        <a:pt x="7830" y="14902"/>
                        <a:pt x="8039" y="14902"/>
                      </a:cubicBezTo>
                      <a:cubicBezTo>
                        <a:pt x="8037" y="14898"/>
                        <a:pt x="8254" y="15129"/>
                        <a:pt x="8223" y="15129"/>
                      </a:cubicBezTo>
                      <a:cubicBezTo>
                        <a:pt x="8287" y="15511"/>
                        <a:pt x="8195" y="15751"/>
                        <a:pt x="8195" y="16163"/>
                      </a:cubicBezTo>
                      <a:cubicBezTo>
                        <a:pt x="8072" y="16163"/>
                        <a:pt x="8188" y="16989"/>
                        <a:pt x="8025" y="17071"/>
                      </a:cubicBezTo>
                      <a:cubicBezTo>
                        <a:pt x="7995" y="17203"/>
                        <a:pt x="7898" y="17312"/>
                        <a:pt x="7940" y="17396"/>
                      </a:cubicBezTo>
                      <a:cubicBezTo>
                        <a:pt x="7954" y="17531"/>
                        <a:pt x="7940" y="17666"/>
                        <a:pt x="7940" y="17779"/>
                      </a:cubicBezTo>
                      <a:cubicBezTo>
                        <a:pt x="7907" y="17779"/>
                        <a:pt x="7869" y="17962"/>
                        <a:pt x="7869" y="18006"/>
                      </a:cubicBezTo>
                      <a:cubicBezTo>
                        <a:pt x="7775" y="18006"/>
                        <a:pt x="7769" y="18709"/>
                        <a:pt x="7780" y="18957"/>
                      </a:cubicBezTo>
                      <a:cubicBezTo>
                        <a:pt x="8005" y="19041"/>
                        <a:pt x="8236" y="19114"/>
                        <a:pt x="8470" y="19179"/>
                      </a:cubicBezTo>
                      <a:cubicBezTo>
                        <a:pt x="8443" y="19138"/>
                        <a:pt x="8422" y="19094"/>
                        <a:pt x="8422" y="19040"/>
                      </a:cubicBezTo>
                      <a:cubicBezTo>
                        <a:pt x="8327" y="19040"/>
                        <a:pt x="8420" y="18785"/>
                        <a:pt x="8521" y="18785"/>
                      </a:cubicBezTo>
                      <a:cubicBezTo>
                        <a:pt x="8556" y="18663"/>
                        <a:pt x="8618" y="18661"/>
                        <a:pt x="8677" y="18572"/>
                      </a:cubicBezTo>
                      <a:cubicBezTo>
                        <a:pt x="8747" y="18572"/>
                        <a:pt x="8635" y="18459"/>
                        <a:pt x="8635" y="18530"/>
                      </a:cubicBezTo>
                      <a:cubicBezTo>
                        <a:pt x="8618" y="18530"/>
                        <a:pt x="8618" y="18575"/>
                        <a:pt x="8578" y="18586"/>
                      </a:cubicBezTo>
                      <a:cubicBezTo>
                        <a:pt x="8565" y="18552"/>
                        <a:pt x="8582" y="18516"/>
                        <a:pt x="8564" y="18516"/>
                      </a:cubicBezTo>
                      <a:cubicBezTo>
                        <a:pt x="8564" y="18436"/>
                        <a:pt x="8606" y="18359"/>
                        <a:pt x="8606" y="18275"/>
                      </a:cubicBezTo>
                      <a:cubicBezTo>
                        <a:pt x="8633" y="18275"/>
                        <a:pt x="8668" y="18173"/>
                        <a:pt x="8706" y="18147"/>
                      </a:cubicBezTo>
                      <a:cubicBezTo>
                        <a:pt x="8784" y="18056"/>
                        <a:pt x="8862" y="18045"/>
                        <a:pt x="8862" y="17920"/>
                      </a:cubicBezTo>
                      <a:cubicBezTo>
                        <a:pt x="8879" y="17920"/>
                        <a:pt x="8837" y="17779"/>
                        <a:pt x="8805" y="17779"/>
                      </a:cubicBezTo>
                      <a:cubicBezTo>
                        <a:pt x="8888" y="17707"/>
                        <a:pt x="8989" y="17837"/>
                        <a:pt x="8989" y="17693"/>
                      </a:cubicBezTo>
                      <a:cubicBezTo>
                        <a:pt x="9015" y="17693"/>
                        <a:pt x="9032" y="17605"/>
                        <a:pt x="9032" y="17580"/>
                      </a:cubicBezTo>
                      <a:cubicBezTo>
                        <a:pt x="9152" y="17500"/>
                        <a:pt x="9130" y="17481"/>
                        <a:pt x="9315" y="17481"/>
                      </a:cubicBezTo>
                      <a:cubicBezTo>
                        <a:pt x="9338" y="17435"/>
                        <a:pt x="9473" y="17380"/>
                        <a:pt x="9528" y="17382"/>
                      </a:cubicBezTo>
                      <a:cubicBezTo>
                        <a:pt x="9528" y="17362"/>
                        <a:pt x="9545" y="17169"/>
                        <a:pt x="9528" y="17169"/>
                      </a:cubicBezTo>
                      <a:cubicBezTo>
                        <a:pt x="9528" y="17065"/>
                        <a:pt x="9712" y="17054"/>
                        <a:pt x="9712" y="17013"/>
                      </a:cubicBezTo>
                      <a:cubicBezTo>
                        <a:pt x="9812" y="16942"/>
                        <a:pt x="9843" y="16857"/>
                        <a:pt x="9849" y="16740"/>
                      </a:cubicBezTo>
                      <a:cubicBezTo>
                        <a:pt x="9854" y="16645"/>
                        <a:pt x="9994" y="16531"/>
                        <a:pt x="10073" y="16531"/>
                      </a:cubicBezTo>
                      <a:cubicBezTo>
                        <a:pt x="10199" y="16531"/>
                        <a:pt x="10115" y="16475"/>
                        <a:pt x="10194" y="16475"/>
                      </a:cubicBezTo>
                      <a:cubicBezTo>
                        <a:pt x="10171" y="16407"/>
                        <a:pt x="10224" y="16412"/>
                        <a:pt x="10260" y="16368"/>
                      </a:cubicBezTo>
                      <a:cubicBezTo>
                        <a:pt x="10314" y="16301"/>
                        <a:pt x="10296" y="16065"/>
                        <a:pt x="10307" y="15964"/>
                      </a:cubicBezTo>
                      <a:cubicBezTo>
                        <a:pt x="10281" y="15964"/>
                        <a:pt x="10425" y="15828"/>
                        <a:pt x="10435" y="15808"/>
                      </a:cubicBezTo>
                      <a:cubicBezTo>
                        <a:pt x="10502" y="15808"/>
                        <a:pt x="10552" y="15752"/>
                        <a:pt x="10619" y="15752"/>
                      </a:cubicBezTo>
                      <a:cubicBezTo>
                        <a:pt x="10655" y="15681"/>
                        <a:pt x="10888" y="15575"/>
                        <a:pt x="10974" y="15511"/>
                      </a:cubicBezTo>
                      <a:cubicBezTo>
                        <a:pt x="11011" y="15360"/>
                        <a:pt x="11115" y="15330"/>
                        <a:pt x="11115" y="15170"/>
                      </a:cubicBezTo>
                      <a:cubicBezTo>
                        <a:pt x="11157" y="15170"/>
                        <a:pt x="11200" y="14858"/>
                        <a:pt x="11200" y="14802"/>
                      </a:cubicBezTo>
                      <a:cubicBezTo>
                        <a:pt x="11208" y="14802"/>
                        <a:pt x="11215" y="14518"/>
                        <a:pt x="11215" y="14490"/>
                      </a:cubicBezTo>
                      <a:cubicBezTo>
                        <a:pt x="11221" y="14490"/>
                        <a:pt x="11427" y="14261"/>
                        <a:pt x="11427" y="14234"/>
                      </a:cubicBezTo>
                      <a:cubicBezTo>
                        <a:pt x="11617" y="14093"/>
                        <a:pt x="11588" y="13676"/>
                        <a:pt x="11405" y="13514"/>
                      </a:cubicBezTo>
                      <a:cubicBezTo>
                        <a:pt x="11299" y="13420"/>
                        <a:pt x="11232" y="13367"/>
                        <a:pt x="11073" y="13313"/>
                      </a:cubicBezTo>
                      <a:cubicBezTo>
                        <a:pt x="11048" y="13388"/>
                        <a:pt x="10982" y="13340"/>
                        <a:pt x="10915" y="13339"/>
                      </a:cubicBezTo>
                      <a:cubicBezTo>
                        <a:pt x="10800" y="13335"/>
                        <a:pt x="10788" y="13413"/>
                        <a:pt x="10676" y="13413"/>
                      </a:cubicBezTo>
                      <a:cubicBezTo>
                        <a:pt x="10690" y="13345"/>
                        <a:pt x="10725" y="13144"/>
                        <a:pt x="10591" y="13130"/>
                      </a:cubicBezTo>
                      <a:cubicBezTo>
                        <a:pt x="10591" y="13265"/>
                        <a:pt x="10455" y="13200"/>
                        <a:pt x="10492" y="13115"/>
                      </a:cubicBezTo>
                      <a:cubicBezTo>
                        <a:pt x="10428" y="13115"/>
                        <a:pt x="10369" y="13016"/>
                        <a:pt x="10280" y="13002"/>
                      </a:cubicBezTo>
                      <a:cubicBezTo>
                        <a:pt x="10280" y="13147"/>
                        <a:pt x="10062" y="13030"/>
                        <a:pt x="10123" y="13030"/>
                      </a:cubicBezTo>
                      <a:cubicBezTo>
                        <a:pt x="10123" y="13012"/>
                        <a:pt x="10087" y="12817"/>
                        <a:pt x="10138" y="12817"/>
                      </a:cubicBezTo>
                      <a:cubicBezTo>
                        <a:pt x="10121" y="12734"/>
                        <a:pt x="10101" y="12590"/>
                        <a:pt x="10038" y="12548"/>
                      </a:cubicBezTo>
                      <a:cubicBezTo>
                        <a:pt x="9983" y="12431"/>
                        <a:pt x="10070" y="12473"/>
                        <a:pt x="9939" y="12364"/>
                      </a:cubicBezTo>
                      <a:cubicBezTo>
                        <a:pt x="9917" y="12318"/>
                        <a:pt x="9905" y="12353"/>
                        <a:pt x="9883" y="12308"/>
                      </a:cubicBezTo>
                      <a:cubicBezTo>
                        <a:pt x="9839" y="12308"/>
                        <a:pt x="9753" y="12192"/>
                        <a:pt x="9727" y="12293"/>
                      </a:cubicBezTo>
                      <a:cubicBezTo>
                        <a:pt x="9644" y="12287"/>
                        <a:pt x="9572" y="12248"/>
                        <a:pt x="9495" y="12224"/>
                      </a:cubicBezTo>
                      <a:cubicBezTo>
                        <a:pt x="9355" y="12182"/>
                        <a:pt x="9478" y="12169"/>
                        <a:pt x="9386" y="12123"/>
                      </a:cubicBezTo>
                      <a:cubicBezTo>
                        <a:pt x="9386" y="12082"/>
                        <a:pt x="9259" y="12071"/>
                        <a:pt x="9259" y="12010"/>
                      </a:cubicBezTo>
                      <a:cubicBezTo>
                        <a:pt x="9233" y="11942"/>
                        <a:pt x="9182" y="11935"/>
                        <a:pt x="9174" y="11911"/>
                      </a:cubicBezTo>
                      <a:cubicBezTo>
                        <a:pt x="9161" y="11914"/>
                        <a:pt x="9152" y="11909"/>
                        <a:pt x="9145" y="11897"/>
                      </a:cubicBezTo>
                      <a:cubicBezTo>
                        <a:pt x="9117" y="11898"/>
                        <a:pt x="9123" y="11842"/>
                        <a:pt x="9059" y="11842"/>
                      </a:cubicBezTo>
                      <a:cubicBezTo>
                        <a:pt x="9053" y="11822"/>
                        <a:pt x="8992" y="11772"/>
                        <a:pt x="8975" y="11783"/>
                      </a:cubicBezTo>
                      <a:cubicBezTo>
                        <a:pt x="8909" y="11829"/>
                        <a:pt x="8732" y="11807"/>
                        <a:pt x="8655" y="11802"/>
                      </a:cubicBezTo>
                      <a:cubicBezTo>
                        <a:pt x="8463" y="11788"/>
                        <a:pt x="8497" y="11569"/>
                        <a:pt x="8395" y="11556"/>
                      </a:cubicBezTo>
                      <a:cubicBezTo>
                        <a:pt x="8327" y="11603"/>
                        <a:pt x="8249" y="11646"/>
                        <a:pt x="8172" y="11647"/>
                      </a:cubicBezTo>
                      <a:cubicBezTo>
                        <a:pt x="8154" y="11620"/>
                        <a:pt x="8151" y="11627"/>
                        <a:pt x="8111" y="11603"/>
                      </a:cubicBezTo>
                      <a:cubicBezTo>
                        <a:pt x="8101" y="11603"/>
                        <a:pt x="8049" y="11633"/>
                        <a:pt x="8035" y="11643"/>
                      </a:cubicBezTo>
                      <a:cubicBezTo>
                        <a:pt x="7988" y="11672"/>
                        <a:pt x="7943" y="11762"/>
                        <a:pt x="7885" y="11730"/>
                      </a:cubicBezTo>
                      <a:cubicBezTo>
                        <a:pt x="7858" y="11700"/>
                        <a:pt x="7838" y="11708"/>
                        <a:pt x="7827" y="11755"/>
                      </a:cubicBezTo>
                      <a:cubicBezTo>
                        <a:pt x="7708" y="11755"/>
                        <a:pt x="7887" y="12038"/>
                        <a:pt x="7601" y="12038"/>
                      </a:cubicBezTo>
                      <a:cubicBezTo>
                        <a:pt x="7612" y="11938"/>
                        <a:pt x="7602" y="11840"/>
                        <a:pt x="7459" y="11840"/>
                      </a:cubicBezTo>
                      <a:cubicBezTo>
                        <a:pt x="7459" y="11962"/>
                        <a:pt x="7255" y="11938"/>
                        <a:pt x="7161" y="11925"/>
                      </a:cubicBezTo>
                      <a:cubicBezTo>
                        <a:pt x="7185" y="11831"/>
                        <a:pt x="7139" y="11763"/>
                        <a:pt x="7062" y="11712"/>
                      </a:cubicBezTo>
                      <a:cubicBezTo>
                        <a:pt x="7062" y="11639"/>
                        <a:pt x="7006" y="11546"/>
                        <a:pt x="7006" y="11429"/>
                      </a:cubicBezTo>
                      <a:cubicBezTo>
                        <a:pt x="6906" y="11429"/>
                        <a:pt x="7056" y="11117"/>
                        <a:pt x="6892" y="11117"/>
                      </a:cubicBezTo>
                      <a:cubicBezTo>
                        <a:pt x="6902" y="11134"/>
                        <a:pt x="6907" y="11153"/>
                        <a:pt x="6906" y="11174"/>
                      </a:cubicBezTo>
                      <a:cubicBezTo>
                        <a:pt x="6793" y="11174"/>
                        <a:pt x="6679" y="11194"/>
                        <a:pt x="6566" y="11174"/>
                      </a:cubicBezTo>
                      <a:cubicBezTo>
                        <a:pt x="6594" y="11071"/>
                        <a:pt x="6506" y="11060"/>
                        <a:pt x="6533" y="10951"/>
                      </a:cubicBezTo>
                      <a:cubicBezTo>
                        <a:pt x="6554" y="10862"/>
                        <a:pt x="6590" y="10783"/>
                        <a:pt x="6609" y="10692"/>
                      </a:cubicBezTo>
                      <a:cubicBezTo>
                        <a:pt x="6651" y="10692"/>
                        <a:pt x="6645" y="10564"/>
                        <a:pt x="6722" y="10564"/>
                      </a:cubicBezTo>
                      <a:cubicBezTo>
                        <a:pt x="6800" y="10519"/>
                        <a:pt x="6694" y="10393"/>
                        <a:pt x="6694" y="10508"/>
                      </a:cubicBezTo>
                      <a:cubicBezTo>
                        <a:pt x="6694" y="10508"/>
                        <a:pt x="6553" y="10558"/>
                        <a:pt x="6537" y="10564"/>
                      </a:cubicBezTo>
                      <a:cubicBezTo>
                        <a:pt x="6537" y="10573"/>
                        <a:pt x="6396" y="10708"/>
                        <a:pt x="6396" y="10607"/>
                      </a:cubicBezTo>
                      <a:cubicBezTo>
                        <a:pt x="6324" y="10635"/>
                        <a:pt x="6214" y="10778"/>
                        <a:pt x="6325" y="10805"/>
                      </a:cubicBezTo>
                      <a:cubicBezTo>
                        <a:pt x="6313" y="10864"/>
                        <a:pt x="6226" y="10910"/>
                        <a:pt x="6226" y="10919"/>
                      </a:cubicBezTo>
                      <a:cubicBezTo>
                        <a:pt x="6065" y="10920"/>
                        <a:pt x="6123" y="10908"/>
                        <a:pt x="6113" y="10833"/>
                      </a:cubicBezTo>
                      <a:cubicBezTo>
                        <a:pt x="6019" y="10833"/>
                        <a:pt x="5911" y="10621"/>
                        <a:pt x="5815" y="10621"/>
                      </a:cubicBezTo>
                      <a:cubicBezTo>
                        <a:pt x="5815" y="10530"/>
                        <a:pt x="5716" y="10443"/>
                        <a:pt x="5716" y="10323"/>
                      </a:cubicBezTo>
                      <a:cubicBezTo>
                        <a:pt x="5692" y="10323"/>
                        <a:pt x="5692" y="9898"/>
                        <a:pt x="5716" y="9898"/>
                      </a:cubicBezTo>
                      <a:cubicBezTo>
                        <a:pt x="5716" y="9682"/>
                        <a:pt x="5867" y="9502"/>
                        <a:pt x="6084" y="9480"/>
                      </a:cubicBezTo>
                      <a:cubicBezTo>
                        <a:pt x="6220" y="9466"/>
                        <a:pt x="6205" y="9562"/>
                        <a:pt x="6328" y="9580"/>
                      </a:cubicBezTo>
                      <a:cubicBezTo>
                        <a:pt x="6399" y="9590"/>
                        <a:pt x="6440" y="9558"/>
                        <a:pt x="6509" y="9530"/>
                      </a:cubicBezTo>
                      <a:cubicBezTo>
                        <a:pt x="6505" y="9471"/>
                        <a:pt x="6466" y="9455"/>
                        <a:pt x="6453" y="9402"/>
                      </a:cubicBezTo>
                      <a:cubicBezTo>
                        <a:pt x="6537" y="9402"/>
                        <a:pt x="6772" y="9417"/>
                        <a:pt x="6807" y="9487"/>
                      </a:cubicBezTo>
                      <a:cubicBezTo>
                        <a:pt x="6888" y="9521"/>
                        <a:pt x="6992" y="9430"/>
                        <a:pt x="7048" y="9509"/>
                      </a:cubicBezTo>
                      <a:cubicBezTo>
                        <a:pt x="7090" y="9567"/>
                        <a:pt x="7161" y="9754"/>
                        <a:pt x="7161" y="9813"/>
                      </a:cubicBezTo>
                      <a:cubicBezTo>
                        <a:pt x="7144" y="9813"/>
                        <a:pt x="7238" y="9954"/>
                        <a:pt x="7247" y="9969"/>
                      </a:cubicBezTo>
                      <a:cubicBezTo>
                        <a:pt x="7380" y="9967"/>
                        <a:pt x="7347" y="9863"/>
                        <a:pt x="7326" y="9763"/>
                      </a:cubicBezTo>
                      <a:cubicBezTo>
                        <a:pt x="7309" y="9681"/>
                        <a:pt x="7288" y="9431"/>
                        <a:pt x="7232" y="9374"/>
                      </a:cubicBezTo>
                      <a:cubicBezTo>
                        <a:pt x="7232" y="9134"/>
                        <a:pt x="7396" y="9159"/>
                        <a:pt x="7488" y="8977"/>
                      </a:cubicBezTo>
                      <a:cubicBezTo>
                        <a:pt x="7637" y="8977"/>
                        <a:pt x="7669" y="8737"/>
                        <a:pt x="7757" y="8679"/>
                      </a:cubicBezTo>
                      <a:cubicBezTo>
                        <a:pt x="7757" y="8649"/>
                        <a:pt x="7814" y="8459"/>
                        <a:pt x="7827" y="8452"/>
                      </a:cubicBezTo>
                      <a:cubicBezTo>
                        <a:pt x="7847" y="8338"/>
                        <a:pt x="7896" y="8341"/>
                        <a:pt x="7941" y="8268"/>
                      </a:cubicBezTo>
                      <a:cubicBezTo>
                        <a:pt x="7924" y="8268"/>
                        <a:pt x="8125" y="8118"/>
                        <a:pt x="8125" y="8141"/>
                      </a:cubicBezTo>
                      <a:cubicBezTo>
                        <a:pt x="8201" y="8090"/>
                        <a:pt x="8267" y="7931"/>
                        <a:pt x="8295" y="7843"/>
                      </a:cubicBezTo>
                      <a:cubicBezTo>
                        <a:pt x="8334" y="7843"/>
                        <a:pt x="8420" y="7763"/>
                        <a:pt x="8437" y="7730"/>
                      </a:cubicBezTo>
                      <a:cubicBezTo>
                        <a:pt x="8537" y="7730"/>
                        <a:pt x="8597" y="7673"/>
                        <a:pt x="8721" y="7673"/>
                      </a:cubicBezTo>
                      <a:cubicBezTo>
                        <a:pt x="8701" y="7713"/>
                        <a:pt x="8721" y="7704"/>
                        <a:pt x="8735" y="7772"/>
                      </a:cubicBezTo>
                      <a:cubicBezTo>
                        <a:pt x="8739" y="7771"/>
                        <a:pt x="8657" y="7790"/>
                        <a:pt x="8648" y="7769"/>
                      </a:cubicBezTo>
                      <a:cubicBezTo>
                        <a:pt x="8633" y="7825"/>
                        <a:pt x="8520" y="7840"/>
                        <a:pt x="8749" y="7814"/>
                      </a:cubicBezTo>
                      <a:cubicBezTo>
                        <a:pt x="8763" y="7784"/>
                        <a:pt x="8838" y="7757"/>
                        <a:pt x="8877" y="7744"/>
                      </a:cubicBezTo>
                      <a:cubicBezTo>
                        <a:pt x="8877" y="7671"/>
                        <a:pt x="8983" y="7722"/>
                        <a:pt x="9004" y="7658"/>
                      </a:cubicBezTo>
                      <a:cubicBezTo>
                        <a:pt x="8921" y="7654"/>
                        <a:pt x="8856" y="7622"/>
                        <a:pt x="8800" y="7530"/>
                      </a:cubicBezTo>
                      <a:cubicBezTo>
                        <a:pt x="8741" y="7435"/>
                        <a:pt x="8618" y="7304"/>
                        <a:pt x="8820" y="7304"/>
                      </a:cubicBezTo>
                      <a:cubicBezTo>
                        <a:pt x="8820" y="7275"/>
                        <a:pt x="8792" y="7291"/>
                        <a:pt x="8792" y="7262"/>
                      </a:cubicBezTo>
                      <a:cubicBezTo>
                        <a:pt x="8687" y="7291"/>
                        <a:pt x="8665" y="7361"/>
                        <a:pt x="8550" y="7361"/>
                      </a:cubicBezTo>
                      <a:cubicBezTo>
                        <a:pt x="8409" y="7408"/>
                        <a:pt x="8340" y="7547"/>
                        <a:pt x="8181" y="7545"/>
                      </a:cubicBezTo>
                      <a:cubicBezTo>
                        <a:pt x="8195" y="7402"/>
                        <a:pt x="8447" y="7114"/>
                        <a:pt x="8577" y="7072"/>
                      </a:cubicBezTo>
                      <a:cubicBezTo>
                        <a:pt x="8825" y="6993"/>
                        <a:pt x="9234" y="7212"/>
                        <a:pt x="9302" y="6907"/>
                      </a:cubicBezTo>
                      <a:cubicBezTo>
                        <a:pt x="9351" y="6913"/>
                        <a:pt x="9570" y="6991"/>
                        <a:pt x="9570" y="6893"/>
                      </a:cubicBezTo>
                      <a:cubicBezTo>
                        <a:pt x="9623" y="6893"/>
                        <a:pt x="9526" y="6794"/>
                        <a:pt x="9627" y="6794"/>
                      </a:cubicBezTo>
                      <a:cubicBezTo>
                        <a:pt x="9613" y="6724"/>
                        <a:pt x="9497" y="6638"/>
                        <a:pt x="9458" y="6638"/>
                      </a:cubicBezTo>
                      <a:cubicBezTo>
                        <a:pt x="9458" y="6482"/>
                        <a:pt x="9373" y="6652"/>
                        <a:pt x="9329" y="6652"/>
                      </a:cubicBezTo>
                      <a:cubicBezTo>
                        <a:pt x="9329" y="6550"/>
                        <a:pt x="9293" y="6559"/>
                        <a:pt x="9259" y="6524"/>
                      </a:cubicBezTo>
                      <a:cubicBezTo>
                        <a:pt x="9259" y="6449"/>
                        <a:pt x="9097" y="6334"/>
                        <a:pt x="9046" y="6255"/>
                      </a:cubicBezTo>
                      <a:cubicBezTo>
                        <a:pt x="8977" y="6255"/>
                        <a:pt x="8877" y="5906"/>
                        <a:pt x="8819" y="5943"/>
                      </a:cubicBezTo>
                      <a:cubicBezTo>
                        <a:pt x="8819" y="6029"/>
                        <a:pt x="8755" y="6142"/>
                        <a:pt x="8663" y="6142"/>
                      </a:cubicBezTo>
                      <a:cubicBezTo>
                        <a:pt x="8663" y="6199"/>
                        <a:pt x="8520" y="6173"/>
                        <a:pt x="8493" y="6170"/>
                      </a:cubicBezTo>
                      <a:cubicBezTo>
                        <a:pt x="8493" y="6087"/>
                        <a:pt x="8522" y="6159"/>
                        <a:pt x="8522" y="6113"/>
                      </a:cubicBezTo>
                      <a:cubicBezTo>
                        <a:pt x="8474" y="6113"/>
                        <a:pt x="8479" y="6053"/>
                        <a:pt x="8479" y="6043"/>
                      </a:cubicBezTo>
                      <a:cubicBezTo>
                        <a:pt x="8452" y="6043"/>
                        <a:pt x="8238" y="5833"/>
                        <a:pt x="8238" y="5788"/>
                      </a:cubicBezTo>
                      <a:cubicBezTo>
                        <a:pt x="8048" y="5851"/>
                        <a:pt x="8194" y="5771"/>
                        <a:pt x="8011" y="5688"/>
                      </a:cubicBezTo>
                      <a:cubicBezTo>
                        <a:pt x="7947" y="5856"/>
                        <a:pt x="7766" y="5717"/>
                        <a:pt x="7657" y="5717"/>
                      </a:cubicBezTo>
                      <a:cubicBezTo>
                        <a:pt x="7657" y="5740"/>
                        <a:pt x="7564" y="5704"/>
                        <a:pt x="7529" y="5717"/>
                      </a:cubicBezTo>
                      <a:cubicBezTo>
                        <a:pt x="7530" y="5816"/>
                        <a:pt x="7612" y="6029"/>
                        <a:pt x="7501" y="6057"/>
                      </a:cubicBezTo>
                      <a:cubicBezTo>
                        <a:pt x="7522" y="6132"/>
                        <a:pt x="7574" y="6082"/>
                        <a:pt x="7616" y="6132"/>
                      </a:cubicBezTo>
                      <a:cubicBezTo>
                        <a:pt x="7681" y="6210"/>
                        <a:pt x="7655" y="6350"/>
                        <a:pt x="7614" y="6440"/>
                      </a:cubicBezTo>
                      <a:cubicBezTo>
                        <a:pt x="7778" y="6503"/>
                        <a:pt x="7487" y="6634"/>
                        <a:pt x="7487" y="6553"/>
                      </a:cubicBezTo>
                      <a:cubicBezTo>
                        <a:pt x="7397" y="6578"/>
                        <a:pt x="7383" y="6692"/>
                        <a:pt x="7472" y="6751"/>
                      </a:cubicBezTo>
                      <a:cubicBezTo>
                        <a:pt x="7472" y="6809"/>
                        <a:pt x="7443" y="6908"/>
                        <a:pt x="7529" y="6908"/>
                      </a:cubicBezTo>
                      <a:cubicBezTo>
                        <a:pt x="7505" y="7002"/>
                        <a:pt x="7363" y="7012"/>
                        <a:pt x="7274" y="6979"/>
                      </a:cubicBezTo>
                      <a:cubicBezTo>
                        <a:pt x="7265" y="6950"/>
                        <a:pt x="7274" y="6940"/>
                        <a:pt x="7302" y="6950"/>
                      </a:cubicBezTo>
                      <a:cubicBezTo>
                        <a:pt x="7288" y="6896"/>
                        <a:pt x="7220" y="6737"/>
                        <a:pt x="7245" y="6737"/>
                      </a:cubicBezTo>
                      <a:cubicBezTo>
                        <a:pt x="7227" y="6683"/>
                        <a:pt x="7047" y="6397"/>
                        <a:pt x="7047" y="6553"/>
                      </a:cubicBezTo>
                      <a:cubicBezTo>
                        <a:pt x="6945" y="6553"/>
                        <a:pt x="6835" y="6575"/>
                        <a:pt x="6835" y="6453"/>
                      </a:cubicBezTo>
                      <a:cubicBezTo>
                        <a:pt x="6797" y="6441"/>
                        <a:pt x="6737" y="6413"/>
                        <a:pt x="6721" y="6383"/>
                      </a:cubicBezTo>
                      <a:cubicBezTo>
                        <a:pt x="6535" y="6356"/>
                        <a:pt x="6460" y="6335"/>
                        <a:pt x="6253" y="6298"/>
                      </a:cubicBezTo>
                      <a:cubicBezTo>
                        <a:pt x="6262" y="6212"/>
                        <a:pt x="6076" y="6055"/>
                        <a:pt x="5984" y="6000"/>
                      </a:cubicBezTo>
                      <a:cubicBezTo>
                        <a:pt x="5984" y="5789"/>
                        <a:pt x="5924" y="5594"/>
                        <a:pt x="6154" y="5561"/>
                      </a:cubicBezTo>
                      <a:cubicBezTo>
                        <a:pt x="6154" y="5593"/>
                        <a:pt x="6359" y="5498"/>
                        <a:pt x="6381" y="5490"/>
                      </a:cubicBezTo>
                      <a:cubicBezTo>
                        <a:pt x="6439" y="5373"/>
                        <a:pt x="6554" y="5554"/>
                        <a:pt x="6603" y="5380"/>
                      </a:cubicBezTo>
                      <a:cubicBezTo>
                        <a:pt x="6633" y="5275"/>
                        <a:pt x="6758" y="5210"/>
                        <a:pt x="6863" y="5249"/>
                      </a:cubicBezTo>
                      <a:cubicBezTo>
                        <a:pt x="6845" y="5381"/>
                        <a:pt x="6807" y="5518"/>
                        <a:pt x="6693" y="5518"/>
                      </a:cubicBezTo>
                      <a:cubicBezTo>
                        <a:pt x="6775" y="5588"/>
                        <a:pt x="6998" y="5490"/>
                        <a:pt x="7089" y="5490"/>
                      </a:cubicBezTo>
                      <a:cubicBezTo>
                        <a:pt x="7089" y="5499"/>
                        <a:pt x="7235" y="5518"/>
                        <a:pt x="7274" y="5518"/>
                      </a:cubicBezTo>
                      <a:cubicBezTo>
                        <a:pt x="7210" y="5433"/>
                        <a:pt x="6803" y="5361"/>
                        <a:pt x="6990" y="5221"/>
                      </a:cubicBezTo>
                      <a:cubicBezTo>
                        <a:pt x="6990" y="5181"/>
                        <a:pt x="7154" y="5180"/>
                        <a:pt x="7176" y="5093"/>
                      </a:cubicBezTo>
                      <a:cubicBezTo>
                        <a:pt x="7193" y="5025"/>
                        <a:pt x="7212" y="4832"/>
                        <a:pt x="7175" y="4819"/>
                      </a:cubicBezTo>
                      <a:cubicBezTo>
                        <a:pt x="7120" y="4800"/>
                        <a:pt x="7064" y="4827"/>
                        <a:pt x="6976" y="4810"/>
                      </a:cubicBezTo>
                      <a:cubicBezTo>
                        <a:pt x="6976" y="4780"/>
                        <a:pt x="6975" y="4753"/>
                        <a:pt x="6947" y="4753"/>
                      </a:cubicBezTo>
                      <a:cubicBezTo>
                        <a:pt x="6947" y="4841"/>
                        <a:pt x="6868" y="4758"/>
                        <a:pt x="6806" y="4781"/>
                      </a:cubicBezTo>
                      <a:cubicBezTo>
                        <a:pt x="6806" y="4803"/>
                        <a:pt x="6859" y="4867"/>
                        <a:pt x="6820" y="4867"/>
                      </a:cubicBezTo>
                      <a:cubicBezTo>
                        <a:pt x="6820" y="4998"/>
                        <a:pt x="6805" y="5126"/>
                        <a:pt x="6636" y="5150"/>
                      </a:cubicBezTo>
                      <a:cubicBezTo>
                        <a:pt x="6634" y="5058"/>
                        <a:pt x="6587" y="4883"/>
                        <a:pt x="6494" y="4852"/>
                      </a:cubicBezTo>
                      <a:cubicBezTo>
                        <a:pt x="6494" y="5125"/>
                        <a:pt x="6233" y="4739"/>
                        <a:pt x="6182" y="4696"/>
                      </a:cubicBezTo>
                      <a:cubicBezTo>
                        <a:pt x="6162" y="4615"/>
                        <a:pt x="6104" y="4580"/>
                        <a:pt x="6040" y="4555"/>
                      </a:cubicBezTo>
                      <a:cubicBezTo>
                        <a:pt x="5997" y="4665"/>
                        <a:pt x="5921" y="4566"/>
                        <a:pt x="5855" y="4681"/>
                      </a:cubicBezTo>
                      <a:cubicBezTo>
                        <a:pt x="5801" y="4775"/>
                        <a:pt x="5861" y="4763"/>
                        <a:pt x="5799" y="4866"/>
                      </a:cubicBezTo>
                      <a:cubicBezTo>
                        <a:pt x="5719" y="4866"/>
                        <a:pt x="5523" y="4812"/>
                        <a:pt x="5516" y="4895"/>
                      </a:cubicBezTo>
                      <a:cubicBezTo>
                        <a:pt x="5600" y="4897"/>
                        <a:pt x="5635" y="4916"/>
                        <a:pt x="5615" y="4994"/>
                      </a:cubicBezTo>
                      <a:cubicBezTo>
                        <a:pt x="5753" y="4994"/>
                        <a:pt x="5558" y="5081"/>
                        <a:pt x="5558" y="5093"/>
                      </a:cubicBezTo>
                      <a:cubicBezTo>
                        <a:pt x="5479" y="5093"/>
                        <a:pt x="5425" y="5125"/>
                        <a:pt x="5332" y="5110"/>
                      </a:cubicBezTo>
                      <a:cubicBezTo>
                        <a:pt x="5217" y="5092"/>
                        <a:pt x="5097" y="5071"/>
                        <a:pt x="4988" y="5035"/>
                      </a:cubicBezTo>
                      <a:cubicBezTo>
                        <a:pt x="4894" y="5003"/>
                        <a:pt x="4911" y="4952"/>
                        <a:pt x="4878" y="4952"/>
                      </a:cubicBezTo>
                      <a:cubicBezTo>
                        <a:pt x="4752" y="4742"/>
                        <a:pt x="5063" y="4867"/>
                        <a:pt x="5063" y="4881"/>
                      </a:cubicBezTo>
                      <a:cubicBezTo>
                        <a:pt x="5166" y="4881"/>
                        <a:pt x="5288" y="5015"/>
                        <a:pt x="5261" y="4796"/>
                      </a:cubicBezTo>
                      <a:cubicBezTo>
                        <a:pt x="5298" y="4805"/>
                        <a:pt x="5336" y="4810"/>
                        <a:pt x="5374" y="4810"/>
                      </a:cubicBezTo>
                      <a:cubicBezTo>
                        <a:pt x="5350" y="4712"/>
                        <a:pt x="5239" y="4762"/>
                        <a:pt x="5162" y="4767"/>
                      </a:cubicBezTo>
                      <a:cubicBezTo>
                        <a:pt x="5163" y="4707"/>
                        <a:pt x="5079" y="4569"/>
                        <a:pt x="5063" y="4569"/>
                      </a:cubicBezTo>
                      <a:cubicBezTo>
                        <a:pt x="5028" y="4464"/>
                        <a:pt x="5048" y="4459"/>
                        <a:pt x="5048" y="4370"/>
                      </a:cubicBezTo>
                      <a:cubicBezTo>
                        <a:pt x="5024" y="4377"/>
                        <a:pt x="4882" y="4473"/>
                        <a:pt x="4869" y="4443"/>
                      </a:cubicBezTo>
                      <a:cubicBezTo>
                        <a:pt x="6424" y="2990"/>
                        <a:pt x="8510" y="2099"/>
                        <a:pt x="10800" y="2099"/>
                      </a:cubicBezTo>
                      <a:cubicBezTo>
                        <a:pt x="13466" y="2099"/>
                        <a:pt x="15854" y="3307"/>
                        <a:pt x="17450" y="5201"/>
                      </a:cubicBezTo>
                      <a:cubicBezTo>
                        <a:pt x="17399" y="5342"/>
                        <a:pt x="17273" y="5227"/>
                        <a:pt x="17214" y="5335"/>
                      </a:cubicBezTo>
                      <a:cubicBezTo>
                        <a:pt x="17198" y="5335"/>
                        <a:pt x="17155" y="5462"/>
                        <a:pt x="17242" y="5462"/>
                      </a:cubicBezTo>
                      <a:cubicBezTo>
                        <a:pt x="17214" y="5576"/>
                        <a:pt x="17100" y="5560"/>
                        <a:pt x="17100" y="5462"/>
                      </a:cubicBezTo>
                      <a:cubicBezTo>
                        <a:pt x="17021" y="5462"/>
                        <a:pt x="16975" y="5549"/>
                        <a:pt x="16860" y="5547"/>
                      </a:cubicBezTo>
                      <a:cubicBezTo>
                        <a:pt x="16874" y="5475"/>
                        <a:pt x="16729" y="5264"/>
                        <a:pt x="16647" y="5264"/>
                      </a:cubicBezTo>
                      <a:cubicBezTo>
                        <a:pt x="16673" y="5212"/>
                        <a:pt x="16647" y="5259"/>
                        <a:pt x="16647" y="5207"/>
                      </a:cubicBezTo>
                      <a:cubicBezTo>
                        <a:pt x="16883" y="5207"/>
                        <a:pt x="17132" y="5165"/>
                        <a:pt x="17313" y="5165"/>
                      </a:cubicBezTo>
                      <a:cubicBezTo>
                        <a:pt x="17313" y="5035"/>
                        <a:pt x="16928" y="4871"/>
                        <a:pt x="16834" y="4921"/>
                      </a:cubicBezTo>
                      <a:cubicBezTo>
                        <a:pt x="16779" y="4951"/>
                        <a:pt x="16610" y="4867"/>
                        <a:pt x="16534" y="4867"/>
                      </a:cubicBezTo>
                      <a:cubicBezTo>
                        <a:pt x="16534" y="4811"/>
                        <a:pt x="16056" y="4812"/>
                        <a:pt x="15981" y="4810"/>
                      </a:cubicBezTo>
                      <a:cubicBezTo>
                        <a:pt x="15981" y="4715"/>
                        <a:pt x="15220" y="4925"/>
                        <a:pt x="15151" y="4930"/>
                      </a:cubicBezTo>
                      <a:cubicBezTo>
                        <a:pt x="14989" y="4943"/>
                        <a:pt x="14920" y="5039"/>
                        <a:pt x="14790" y="5150"/>
                      </a:cubicBezTo>
                      <a:cubicBezTo>
                        <a:pt x="14790" y="5149"/>
                        <a:pt x="14400" y="5476"/>
                        <a:pt x="14592" y="5476"/>
                      </a:cubicBezTo>
                      <a:cubicBezTo>
                        <a:pt x="14567" y="5700"/>
                        <a:pt x="13982" y="5675"/>
                        <a:pt x="13982" y="5817"/>
                      </a:cubicBezTo>
                      <a:cubicBezTo>
                        <a:pt x="13955" y="5824"/>
                        <a:pt x="13783" y="5780"/>
                        <a:pt x="13868" y="5929"/>
                      </a:cubicBezTo>
                      <a:cubicBezTo>
                        <a:pt x="13854" y="5929"/>
                        <a:pt x="14001" y="6095"/>
                        <a:pt x="14011" y="6114"/>
                      </a:cubicBezTo>
                      <a:cubicBezTo>
                        <a:pt x="14133" y="6114"/>
                        <a:pt x="14238" y="6170"/>
                        <a:pt x="14393" y="6170"/>
                      </a:cubicBezTo>
                      <a:cubicBezTo>
                        <a:pt x="14410" y="6137"/>
                        <a:pt x="14478" y="6120"/>
                        <a:pt x="14521" y="6114"/>
                      </a:cubicBezTo>
                      <a:cubicBezTo>
                        <a:pt x="14528" y="6201"/>
                        <a:pt x="14597" y="6383"/>
                        <a:pt x="14649" y="6383"/>
                      </a:cubicBezTo>
                      <a:cubicBezTo>
                        <a:pt x="14649" y="6464"/>
                        <a:pt x="14690" y="6592"/>
                        <a:pt x="14535" y="6511"/>
                      </a:cubicBezTo>
                      <a:cubicBezTo>
                        <a:pt x="14513" y="6494"/>
                        <a:pt x="14508" y="6379"/>
                        <a:pt x="14502" y="6337"/>
                      </a:cubicBezTo>
                      <a:cubicBezTo>
                        <a:pt x="14486" y="6228"/>
                        <a:pt x="14370" y="6386"/>
                        <a:pt x="14266" y="6369"/>
                      </a:cubicBezTo>
                      <a:cubicBezTo>
                        <a:pt x="14266" y="6449"/>
                        <a:pt x="14250" y="6666"/>
                        <a:pt x="14336" y="6695"/>
                      </a:cubicBezTo>
                      <a:cubicBezTo>
                        <a:pt x="14297" y="6813"/>
                        <a:pt x="14137" y="6732"/>
                        <a:pt x="14068" y="6837"/>
                      </a:cubicBezTo>
                      <a:cubicBezTo>
                        <a:pt x="14009" y="6837"/>
                        <a:pt x="13912" y="7011"/>
                        <a:pt x="13912" y="6893"/>
                      </a:cubicBezTo>
                      <a:cubicBezTo>
                        <a:pt x="13820" y="6954"/>
                        <a:pt x="13920" y="7118"/>
                        <a:pt x="13742" y="7021"/>
                      </a:cubicBezTo>
                      <a:cubicBezTo>
                        <a:pt x="13735" y="7060"/>
                        <a:pt x="13738" y="7113"/>
                        <a:pt x="13727" y="7177"/>
                      </a:cubicBezTo>
                      <a:cubicBezTo>
                        <a:pt x="13840" y="7177"/>
                        <a:pt x="13706" y="7262"/>
                        <a:pt x="13671" y="7262"/>
                      </a:cubicBezTo>
                      <a:cubicBezTo>
                        <a:pt x="13671" y="7386"/>
                        <a:pt x="13544" y="7255"/>
                        <a:pt x="13515" y="7234"/>
                      </a:cubicBezTo>
                      <a:cubicBezTo>
                        <a:pt x="13512" y="7240"/>
                        <a:pt x="13508" y="7245"/>
                        <a:pt x="13500" y="7247"/>
                      </a:cubicBezTo>
                      <a:cubicBezTo>
                        <a:pt x="13607" y="7428"/>
                        <a:pt x="13337" y="7343"/>
                        <a:pt x="13263" y="7302"/>
                      </a:cubicBezTo>
                      <a:cubicBezTo>
                        <a:pt x="13176" y="7253"/>
                        <a:pt x="13299" y="7384"/>
                        <a:pt x="13358" y="7404"/>
                      </a:cubicBezTo>
                      <a:cubicBezTo>
                        <a:pt x="13358" y="7492"/>
                        <a:pt x="13655" y="7652"/>
                        <a:pt x="13486" y="7829"/>
                      </a:cubicBezTo>
                      <a:cubicBezTo>
                        <a:pt x="13486" y="7881"/>
                        <a:pt x="13491" y="7886"/>
                        <a:pt x="13543" y="7886"/>
                      </a:cubicBezTo>
                      <a:cubicBezTo>
                        <a:pt x="13543" y="8010"/>
                        <a:pt x="13390" y="7988"/>
                        <a:pt x="13302" y="7971"/>
                      </a:cubicBezTo>
                      <a:cubicBezTo>
                        <a:pt x="13340" y="7898"/>
                        <a:pt x="13312" y="7860"/>
                        <a:pt x="13217" y="7857"/>
                      </a:cubicBezTo>
                      <a:cubicBezTo>
                        <a:pt x="13217" y="7966"/>
                        <a:pt x="12989" y="7906"/>
                        <a:pt x="12891" y="7942"/>
                      </a:cubicBezTo>
                      <a:cubicBezTo>
                        <a:pt x="12873" y="7906"/>
                        <a:pt x="12866" y="7895"/>
                        <a:pt x="12834" y="7886"/>
                      </a:cubicBezTo>
                      <a:cubicBezTo>
                        <a:pt x="12807" y="7951"/>
                        <a:pt x="12764" y="8396"/>
                        <a:pt x="12778" y="8396"/>
                      </a:cubicBezTo>
                      <a:cubicBezTo>
                        <a:pt x="12778" y="8571"/>
                        <a:pt x="12916" y="8683"/>
                        <a:pt x="13075" y="8736"/>
                      </a:cubicBezTo>
                      <a:cubicBezTo>
                        <a:pt x="13075" y="8692"/>
                        <a:pt x="13445" y="8720"/>
                        <a:pt x="13460" y="8660"/>
                      </a:cubicBezTo>
                      <a:cubicBezTo>
                        <a:pt x="13491" y="8540"/>
                        <a:pt x="13592" y="8537"/>
                        <a:pt x="13614" y="8410"/>
                      </a:cubicBezTo>
                      <a:cubicBezTo>
                        <a:pt x="13624" y="8351"/>
                        <a:pt x="13808" y="7901"/>
                        <a:pt x="13813" y="7900"/>
                      </a:cubicBezTo>
                      <a:cubicBezTo>
                        <a:pt x="13813" y="7883"/>
                        <a:pt x="14150" y="7991"/>
                        <a:pt x="14209" y="7871"/>
                      </a:cubicBezTo>
                      <a:cubicBezTo>
                        <a:pt x="14239" y="7871"/>
                        <a:pt x="14316" y="7844"/>
                        <a:pt x="14336" y="7815"/>
                      </a:cubicBezTo>
                      <a:cubicBezTo>
                        <a:pt x="14446" y="7829"/>
                        <a:pt x="14471" y="8027"/>
                        <a:pt x="14535" y="8027"/>
                      </a:cubicBezTo>
                      <a:cubicBezTo>
                        <a:pt x="14613" y="8144"/>
                        <a:pt x="14798" y="8114"/>
                        <a:pt x="14861" y="8240"/>
                      </a:cubicBezTo>
                      <a:cubicBezTo>
                        <a:pt x="14953" y="8240"/>
                        <a:pt x="14960" y="8478"/>
                        <a:pt x="14960" y="8566"/>
                      </a:cubicBezTo>
                      <a:cubicBezTo>
                        <a:pt x="15066" y="8486"/>
                        <a:pt x="15079" y="8416"/>
                        <a:pt x="15055" y="8335"/>
                      </a:cubicBezTo>
                      <a:cubicBezTo>
                        <a:pt x="15013" y="8194"/>
                        <a:pt x="15167" y="8362"/>
                        <a:pt x="15215" y="8297"/>
                      </a:cubicBezTo>
                      <a:cubicBezTo>
                        <a:pt x="15148" y="8297"/>
                        <a:pt x="15163" y="8166"/>
                        <a:pt x="15031" y="8198"/>
                      </a:cubicBezTo>
                      <a:cubicBezTo>
                        <a:pt x="15022" y="8161"/>
                        <a:pt x="15017" y="8123"/>
                        <a:pt x="15017" y="8084"/>
                      </a:cubicBezTo>
                      <a:cubicBezTo>
                        <a:pt x="14837" y="8114"/>
                        <a:pt x="14852" y="7842"/>
                        <a:pt x="14705" y="7872"/>
                      </a:cubicBezTo>
                      <a:cubicBezTo>
                        <a:pt x="14688" y="7805"/>
                        <a:pt x="14604" y="7784"/>
                        <a:pt x="14650" y="7702"/>
                      </a:cubicBezTo>
                      <a:cubicBezTo>
                        <a:pt x="14722" y="7572"/>
                        <a:pt x="14958" y="7957"/>
                        <a:pt x="15059" y="7957"/>
                      </a:cubicBezTo>
                      <a:cubicBezTo>
                        <a:pt x="15083" y="8004"/>
                        <a:pt x="15243" y="8020"/>
                        <a:pt x="15243" y="8056"/>
                      </a:cubicBezTo>
                      <a:cubicBezTo>
                        <a:pt x="15327" y="8084"/>
                        <a:pt x="15286" y="8221"/>
                        <a:pt x="15286" y="8297"/>
                      </a:cubicBezTo>
                      <a:cubicBezTo>
                        <a:pt x="15365" y="8297"/>
                        <a:pt x="15338" y="8340"/>
                        <a:pt x="15371" y="8396"/>
                      </a:cubicBezTo>
                      <a:cubicBezTo>
                        <a:pt x="15484" y="8453"/>
                        <a:pt x="15420" y="8667"/>
                        <a:pt x="15612" y="8708"/>
                      </a:cubicBezTo>
                      <a:cubicBezTo>
                        <a:pt x="15612" y="8636"/>
                        <a:pt x="15796" y="8495"/>
                        <a:pt x="15683" y="8495"/>
                      </a:cubicBezTo>
                      <a:cubicBezTo>
                        <a:pt x="15692" y="8437"/>
                        <a:pt x="15559" y="8180"/>
                        <a:pt x="15744" y="8216"/>
                      </a:cubicBezTo>
                      <a:cubicBezTo>
                        <a:pt x="15810" y="8229"/>
                        <a:pt x="15917" y="8234"/>
                        <a:pt x="15938" y="8313"/>
                      </a:cubicBezTo>
                      <a:cubicBezTo>
                        <a:pt x="15977" y="8469"/>
                        <a:pt x="15944" y="8555"/>
                        <a:pt x="16066" y="8665"/>
                      </a:cubicBezTo>
                      <a:cubicBezTo>
                        <a:pt x="16142" y="8819"/>
                        <a:pt x="16411" y="8648"/>
                        <a:pt x="16448" y="8722"/>
                      </a:cubicBezTo>
                      <a:cubicBezTo>
                        <a:pt x="16474" y="8722"/>
                        <a:pt x="16646" y="8794"/>
                        <a:pt x="16646" y="8736"/>
                      </a:cubicBezTo>
                      <a:cubicBezTo>
                        <a:pt x="16724" y="8711"/>
                        <a:pt x="16747" y="8694"/>
                        <a:pt x="16845" y="8694"/>
                      </a:cubicBezTo>
                      <a:cubicBezTo>
                        <a:pt x="16845" y="8792"/>
                        <a:pt x="16810" y="8918"/>
                        <a:pt x="16792" y="9001"/>
                      </a:cubicBezTo>
                      <a:cubicBezTo>
                        <a:pt x="16778" y="9068"/>
                        <a:pt x="16710" y="9131"/>
                        <a:pt x="16732" y="9218"/>
                      </a:cubicBezTo>
                      <a:cubicBezTo>
                        <a:pt x="16667" y="9218"/>
                        <a:pt x="16677" y="9303"/>
                        <a:pt x="16746" y="9303"/>
                      </a:cubicBezTo>
                      <a:cubicBezTo>
                        <a:pt x="16746" y="9434"/>
                        <a:pt x="16592" y="9413"/>
                        <a:pt x="16490" y="9402"/>
                      </a:cubicBezTo>
                      <a:cubicBezTo>
                        <a:pt x="16519" y="9500"/>
                        <a:pt x="16689" y="9710"/>
                        <a:pt x="16760" y="9757"/>
                      </a:cubicBezTo>
                      <a:cubicBezTo>
                        <a:pt x="16789" y="9843"/>
                        <a:pt x="16860" y="9994"/>
                        <a:pt x="16930" y="10040"/>
                      </a:cubicBezTo>
                      <a:cubicBezTo>
                        <a:pt x="16941" y="10105"/>
                        <a:pt x="17007" y="10284"/>
                        <a:pt x="17058" y="10309"/>
                      </a:cubicBezTo>
                      <a:cubicBezTo>
                        <a:pt x="17058" y="10407"/>
                        <a:pt x="17393" y="11032"/>
                        <a:pt x="17313" y="11032"/>
                      </a:cubicBezTo>
                      <a:cubicBezTo>
                        <a:pt x="17344" y="11084"/>
                        <a:pt x="17379" y="11107"/>
                        <a:pt x="17369" y="11160"/>
                      </a:cubicBezTo>
                      <a:cubicBezTo>
                        <a:pt x="17496" y="11160"/>
                        <a:pt x="17446" y="11471"/>
                        <a:pt x="17709" y="11471"/>
                      </a:cubicBezTo>
                      <a:cubicBezTo>
                        <a:pt x="17728" y="11433"/>
                        <a:pt x="17941" y="11358"/>
                        <a:pt x="17993" y="11358"/>
                      </a:cubicBezTo>
                      <a:cubicBezTo>
                        <a:pt x="18041" y="11263"/>
                        <a:pt x="18301" y="11188"/>
                        <a:pt x="18375" y="11188"/>
                      </a:cubicBezTo>
                      <a:cubicBezTo>
                        <a:pt x="18350" y="11111"/>
                        <a:pt x="18772" y="10928"/>
                        <a:pt x="18772" y="10890"/>
                      </a:cubicBezTo>
                      <a:cubicBezTo>
                        <a:pt x="18825" y="10871"/>
                        <a:pt x="18871" y="10761"/>
                        <a:pt x="18871" y="10699"/>
                      </a:cubicBezTo>
                      <a:cubicBezTo>
                        <a:pt x="18871" y="10603"/>
                        <a:pt x="18942" y="10596"/>
                        <a:pt x="18942" y="10522"/>
                      </a:cubicBezTo>
                      <a:cubicBezTo>
                        <a:pt x="19056" y="10446"/>
                        <a:pt x="19083" y="10254"/>
                        <a:pt x="18928" y="10210"/>
                      </a:cubicBezTo>
                      <a:cubicBezTo>
                        <a:pt x="18955" y="10373"/>
                        <a:pt x="18814" y="10287"/>
                        <a:pt x="18834" y="10243"/>
                      </a:cubicBezTo>
                      <a:cubicBezTo>
                        <a:pt x="18865" y="10178"/>
                        <a:pt x="18819" y="10152"/>
                        <a:pt x="18772" y="10097"/>
                      </a:cubicBezTo>
                      <a:cubicBezTo>
                        <a:pt x="18718" y="10070"/>
                        <a:pt x="18783" y="10009"/>
                        <a:pt x="18729" y="9969"/>
                      </a:cubicBezTo>
                      <a:cubicBezTo>
                        <a:pt x="18658" y="10146"/>
                        <a:pt x="18520" y="10224"/>
                        <a:pt x="18375" y="10224"/>
                      </a:cubicBezTo>
                      <a:cubicBezTo>
                        <a:pt x="18334" y="10107"/>
                        <a:pt x="18463" y="10258"/>
                        <a:pt x="18358" y="10097"/>
                      </a:cubicBezTo>
                      <a:cubicBezTo>
                        <a:pt x="18327" y="10050"/>
                        <a:pt x="18318" y="9998"/>
                        <a:pt x="18332" y="9941"/>
                      </a:cubicBezTo>
                      <a:cubicBezTo>
                        <a:pt x="18314" y="9941"/>
                        <a:pt x="18317" y="9936"/>
                        <a:pt x="18304" y="9926"/>
                      </a:cubicBezTo>
                      <a:cubicBezTo>
                        <a:pt x="18279" y="10077"/>
                        <a:pt x="18295" y="10097"/>
                        <a:pt x="18190" y="10097"/>
                      </a:cubicBezTo>
                      <a:cubicBezTo>
                        <a:pt x="18172" y="10045"/>
                        <a:pt x="18273" y="10019"/>
                        <a:pt x="18191" y="9939"/>
                      </a:cubicBezTo>
                      <a:cubicBezTo>
                        <a:pt x="18158" y="9908"/>
                        <a:pt x="18134" y="9823"/>
                        <a:pt x="18134" y="9785"/>
                      </a:cubicBezTo>
                      <a:cubicBezTo>
                        <a:pt x="18088" y="9754"/>
                        <a:pt x="17978" y="9575"/>
                        <a:pt x="18005" y="9526"/>
                      </a:cubicBezTo>
                      <a:cubicBezTo>
                        <a:pt x="18105" y="9345"/>
                        <a:pt x="18341" y="9758"/>
                        <a:pt x="18318" y="9827"/>
                      </a:cubicBezTo>
                      <a:cubicBezTo>
                        <a:pt x="18332" y="9822"/>
                        <a:pt x="18336" y="9827"/>
                        <a:pt x="18332" y="9841"/>
                      </a:cubicBezTo>
                      <a:cubicBezTo>
                        <a:pt x="18615" y="9756"/>
                        <a:pt x="18856" y="10026"/>
                        <a:pt x="19140" y="10026"/>
                      </a:cubicBezTo>
                      <a:cubicBezTo>
                        <a:pt x="19191" y="10047"/>
                        <a:pt x="19347" y="10079"/>
                        <a:pt x="19465" y="10072"/>
                      </a:cubicBezTo>
                      <a:cubicBezTo>
                        <a:pt x="19485" y="10312"/>
                        <a:pt x="19498" y="10554"/>
                        <a:pt x="19498" y="10799"/>
                      </a:cubicBezTo>
                      <a:cubicBezTo>
                        <a:pt x="19500" y="12687"/>
                        <a:pt x="18894" y="14433"/>
                        <a:pt x="17869" y="15860"/>
                      </a:cubicBezTo>
                      <a:close/>
                      <a:moveTo>
                        <a:pt x="16109" y="8099"/>
                      </a:moveTo>
                      <a:cubicBezTo>
                        <a:pt x="16087" y="7865"/>
                        <a:pt x="16229" y="7741"/>
                        <a:pt x="16321" y="7532"/>
                      </a:cubicBezTo>
                      <a:cubicBezTo>
                        <a:pt x="16482" y="7516"/>
                        <a:pt x="16539" y="7556"/>
                        <a:pt x="16534" y="7702"/>
                      </a:cubicBezTo>
                      <a:cubicBezTo>
                        <a:pt x="16648" y="7702"/>
                        <a:pt x="16556" y="7834"/>
                        <a:pt x="16708" y="7776"/>
                      </a:cubicBezTo>
                      <a:cubicBezTo>
                        <a:pt x="16745" y="7724"/>
                        <a:pt x="16796" y="7709"/>
                        <a:pt x="16860" y="7731"/>
                      </a:cubicBezTo>
                      <a:cubicBezTo>
                        <a:pt x="16959" y="7731"/>
                        <a:pt x="16986" y="7787"/>
                        <a:pt x="17059" y="7787"/>
                      </a:cubicBezTo>
                      <a:cubicBezTo>
                        <a:pt x="17129" y="7929"/>
                        <a:pt x="17351" y="7886"/>
                        <a:pt x="17342" y="8142"/>
                      </a:cubicBezTo>
                      <a:cubicBezTo>
                        <a:pt x="17504" y="8142"/>
                        <a:pt x="17200" y="8306"/>
                        <a:pt x="17200" y="8269"/>
                      </a:cubicBezTo>
                      <a:cubicBezTo>
                        <a:pt x="17019" y="8321"/>
                        <a:pt x="16979" y="8142"/>
                        <a:pt x="16902" y="8142"/>
                      </a:cubicBezTo>
                      <a:cubicBezTo>
                        <a:pt x="16902" y="8309"/>
                        <a:pt x="16808" y="8113"/>
                        <a:pt x="16789" y="8113"/>
                      </a:cubicBezTo>
                      <a:cubicBezTo>
                        <a:pt x="16789" y="8170"/>
                        <a:pt x="16242" y="8203"/>
                        <a:pt x="16151" y="8198"/>
                      </a:cubicBezTo>
                      <a:cubicBezTo>
                        <a:pt x="16164" y="8130"/>
                        <a:pt x="16176" y="8115"/>
                        <a:pt x="16109" y="8099"/>
                      </a:cubicBezTo>
                      <a:close/>
                      <a:moveTo>
                        <a:pt x="16109" y="8099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îṥlîḓè"/>
                <p:cNvSpPr>
                  <a:spLocks/>
                </p:cNvSpPr>
                <p:nvPr/>
              </p:nvSpPr>
              <p:spPr bwMode="auto">
                <a:xfrm>
                  <a:off x="304" y="144"/>
                  <a:ext cx="22" cy="7"/>
                </a:xfrm>
                <a:custGeom>
                  <a:avLst/>
                  <a:gdLst>
                    <a:gd name="T0" fmla="*/ 0 w 20542"/>
                    <a:gd name="T1" fmla="*/ 0 h 17263"/>
                    <a:gd name="T2" fmla="*/ 0 w 20542"/>
                    <a:gd name="T3" fmla="*/ 0 h 17263"/>
                    <a:gd name="T4" fmla="*/ 0 w 20542"/>
                    <a:gd name="T5" fmla="*/ 0 h 17263"/>
                    <a:gd name="T6" fmla="*/ 0 w 20542"/>
                    <a:gd name="T7" fmla="*/ 0 h 17263"/>
                    <a:gd name="T8" fmla="*/ 0 w 20542"/>
                    <a:gd name="T9" fmla="*/ 0 h 17263"/>
                    <a:gd name="T10" fmla="*/ 0 w 20542"/>
                    <a:gd name="T11" fmla="*/ 0 h 17263"/>
                    <a:gd name="T12" fmla="*/ 0 w 20542"/>
                    <a:gd name="T13" fmla="*/ 0 h 17263"/>
                    <a:gd name="T14" fmla="*/ 0 w 20542"/>
                    <a:gd name="T15" fmla="*/ 0 h 17263"/>
                    <a:gd name="T16" fmla="*/ 0 w 20542"/>
                    <a:gd name="T17" fmla="*/ 0 h 17263"/>
                    <a:gd name="T18" fmla="*/ 0 w 20542"/>
                    <a:gd name="T19" fmla="*/ 0 h 17263"/>
                    <a:gd name="T20" fmla="*/ 0 w 20542"/>
                    <a:gd name="T21" fmla="*/ 0 h 17263"/>
                    <a:gd name="T22" fmla="*/ 0 w 20542"/>
                    <a:gd name="T23" fmla="*/ 0 h 17263"/>
                    <a:gd name="T24" fmla="*/ 0 w 20542"/>
                    <a:gd name="T25" fmla="*/ 0 h 17263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20542" h="17263">
                      <a:moveTo>
                        <a:pt x="19936" y="4186"/>
                      </a:moveTo>
                      <a:cubicBezTo>
                        <a:pt x="18293" y="6058"/>
                        <a:pt x="18766" y="9572"/>
                        <a:pt x="16483" y="7506"/>
                      </a:cubicBezTo>
                      <a:cubicBezTo>
                        <a:pt x="16483" y="-3197"/>
                        <a:pt x="15350" y="3479"/>
                        <a:pt x="11192" y="4910"/>
                      </a:cubicBezTo>
                      <a:cubicBezTo>
                        <a:pt x="10429" y="5139"/>
                        <a:pt x="5153" y="9537"/>
                        <a:pt x="5153" y="7506"/>
                      </a:cubicBezTo>
                      <a:cubicBezTo>
                        <a:pt x="5095" y="7506"/>
                        <a:pt x="5320" y="3196"/>
                        <a:pt x="5153" y="1660"/>
                      </a:cubicBezTo>
                      <a:cubicBezTo>
                        <a:pt x="4048" y="936"/>
                        <a:pt x="4819" y="1660"/>
                        <a:pt x="4819" y="0"/>
                      </a:cubicBezTo>
                      <a:cubicBezTo>
                        <a:pt x="4281" y="0"/>
                        <a:pt x="349" y="4186"/>
                        <a:pt x="349" y="4186"/>
                      </a:cubicBezTo>
                      <a:cubicBezTo>
                        <a:pt x="3714" y="4186"/>
                        <a:pt x="0" y="10915"/>
                        <a:pt x="0" y="13316"/>
                      </a:cubicBezTo>
                      <a:cubicBezTo>
                        <a:pt x="2602" y="14058"/>
                        <a:pt x="4339" y="16655"/>
                        <a:pt x="6519" y="16655"/>
                      </a:cubicBezTo>
                      <a:cubicBezTo>
                        <a:pt x="6519" y="18403"/>
                        <a:pt x="12450" y="15824"/>
                        <a:pt x="13235" y="15824"/>
                      </a:cubicBezTo>
                      <a:cubicBezTo>
                        <a:pt x="15778" y="15824"/>
                        <a:pt x="17406" y="14729"/>
                        <a:pt x="19412" y="11621"/>
                      </a:cubicBezTo>
                      <a:cubicBezTo>
                        <a:pt x="21600" y="8265"/>
                        <a:pt x="19936" y="8530"/>
                        <a:pt x="19936" y="4186"/>
                      </a:cubicBezTo>
                      <a:close/>
                      <a:moveTo>
                        <a:pt x="19936" y="4186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2" name="iṡḻiďé"/>
                <p:cNvSpPr>
                  <a:spLocks/>
                </p:cNvSpPr>
                <p:nvPr/>
              </p:nvSpPr>
              <p:spPr bwMode="auto">
                <a:xfrm>
                  <a:off x="352" y="168"/>
                  <a:ext cx="18" cy="23"/>
                </a:xfrm>
                <a:custGeom>
                  <a:avLst/>
                  <a:gdLst>
                    <a:gd name="T0" fmla="*/ 0 w 20330"/>
                    <a:gd name="T1" fmla="*/ 0 h 21462"/>
                    <a:gd name="T2" fmla="*/ 0 w 20330"/>
                    <a:gd name="T3" fmla="*/ 0 h 21462"/>
                    <a:gd name="T4" fmla="*/ 0 w 20330"/>
                    <a:gd name="T5" fmla="*/ 0 h 21462"/>
                    <a:gd name="T6" fmla="*/ 0 w 20330"/>
                    <a:gd name="T7" fmla="*/ 0 h 21462"/>
                    <a:gd name="T8" fmla="*/ 0 w 20330"/>
                    <a:gd name="T9" fmla="*/ 0 h 21462"/>
                    <a:gd name="T10" fmla="*/ 0 w 20330"/>
                    <a:gd name="T11" fmla="*/ 0 h 21462"/>
                    <a:gd name="T12" fmla="*/ 0 w 20330"/>
                    <a:gd name="T13" fmla="*/ 0 h 21462"/>
                    <a:gd name="T14" fmla="*/ 0 w 20330"/>
                    <a:gd name="T15" fmla="*/ 0 h 21462"/>
                    <a:gd name="T16" fmla="*/ 0 w 20330"/>
                    <a:gd name="T17" fmla="*/ 0 h 21462"/>
                    <a:gd name="T18" fmla="*/ 0 w 20330"/>
                    <a:gd name="T19" fmla="*/ 0 h 21462"/>
                    <a:gd name="T20" fmla="*/ 0 w 20330"/>
                    <a:gd name="T21" fmla="*/ 0 h 21462"/>
                    <a:gd name="T22" fmla="*/ 0 w 20330"/>
                    <a:gd name="T23" fmla="*/ 0 h 21462"/>
                    <a:gd name="T24" fmla="*/ 0 w 20330"/>
                    <a:gd name="T25" fmla="*/ 0 h 21462"/>
                    <a:gd name="T26" fmla="*/ 0 w 20330"/>
                    <a:gd name="T27" fmla="*/ 0 h 21462"/>
                    <a:gd name="T28" fmla="*/ 0 w 20330"/>
                    <a:gd name="T29" fmla="*/ 0 h 21462"/>
                    <a:gd name="T30" fmla="*/ 0 w 20330"/>
                    <a:gd name="T31" fmla="*/ 0 h 21462"/>
                    <a:gd name="T32" fmla="*/ 0 w 20330"/>
                    <a:gd name="T33" fmla="*/ 0 h 2146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0" t="0" r="r" b="b"/>
                  <a:pathLst>
                    <a:path w="20330" h="21462">
                      <a:moveTo>
                        <a:pt x="1685" y="9330"/>
                      </a:moveTo>
                      <a:cubicBezTo>
                        <a:pt x="5927" y="9330"/>
                        <a:pt x="6974" y="10452"/>
                        <a:pt x="7227" y="14183"/>
                      </a:cubicBezTo>
                      <a:cubicBezTo>
                        <a:pt x="12255" y="15539"/>
                        <a:pt x="3833" y="15223"/>
                        <a:pt x="3391" y="15223"/>
                      </a:cubicBezTo>
                      <a:cubicBezTo>
                        <a:pt x="3319" y="16960"/>
                        <a:pt x="268" y="20457"/>
                        <a:pt x="4176" y="19489"/>
                      </a:cubicBezTo>
                      <a:cubicBezTo>
                        <a:pt x="7019" y="18785"/>
                        <a:pt x="7633" y="18947"/>
                        <a:pt x="7651" y="21461"/>
                      </a:cubicBezTo>
                      <a:cubicBezTo>
                        <a:pt x="11424" y="21461"/>
                        <a:pt x="16723" y="21600"/>
                        <a:pt x="18745" y="18346"/>
                      </a:cubicBezTo>
                      <a:cubicBezTo>
                        <a:pt x="20776" y="18346"/>
                        <a:pt x="20938" y="16755"/>
                        <a:pt x="18745" y="16264"/>
                      </a:cubicBezTo>
                      <a:cubicBezTo>
                        <a:pt x="18745" y="18089"/>
                        <a:pt x="18853" y="18001"/>
                        <a:pt x="16605" y="18001"/>
                      </a:cubicBezTo>
                      <a:cubicBezTo>
                        <a:pt x="17427" y="14256"/>
                        <a:pt x="16840" y="11075"/>
                        <a:pt x="12769" y="11075"/>
                      </a:cubicBezTo>
                      <a:cubicBezTo>
                        <a:pt x="13428" y="9477"/>
                        <a:pt x="11731" y="8238"/>
                        <a:pt x="10079" y="7183"/>
                      </a:cubicBezTo>
                      <a:cubicBezTo>
                        <a:pt x="6965" y="5197"/>
                        <a:pt x="10152" y="4742"/>
                        <a:pt x="10639" y="2419"/>
                      </a:cubicBezTo>
                      <a:cubicBezTo>
                        <a:pt x="8337" y="2880"/>
                        <a:pt x="8274" y="4471"/>
                        <a:pt x="5097" y="4500"/>
                      </a:cubicBezTo>
                      <a:cubicBezTo>
                        <a:pt x="5097" y="3951"/>
                        <a:pt x="5783" y="2265"/>
                        <a:pt x="5214" y="2082"/>
                      </a:cubicBezTo>
                      <a:cubicBezTo>
                        <a:pt x="5972" y="2074"/>
                        <a:pt x="8987" y="0"/>
                        <a:pt x="5530" y="0"/>
                      </a:cubicBezTo>
                      <a:cubicBezTo>
                        <a:pt x="4032" y="4486"/>
                        <a:pt x="-662" y="88"/>
                        <a:pt x="78" y="4200"/>
                      </a:cubicBezTo>
                      <a:cubicBezTo>
                        <a:pt x="593" y="6970"/>
                        <a:pt x="1685" y="6780"/>
                        <a:pt x="1685" y="9330"/>
                      </a:cubicBezTo>
                      <a:close/>
                      <a:moveTo>
                        <a:pt x="1685" y="933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ïslíḑè"/>
                <p:cNvSpPr>
                  <a:spLocks/>
                </p:cNvSpPr>
                <p:nvPr/>
              </p:nvSpPr>
              <p:spPr bwMode="auto">
                <a:xfrm>
                  <a:off x="336" y="176"/>
                  <a:ext cx="9" cy="11"/>
                </a:xfrm>
                <a:custGeom>
                  <a:avLst/>
                  <a:gdLst>
                    <a:gd name="T0" fmla="*/ 0 w 15938"/>
                    <a:gd name="T1" fmla="*/ 0 h 19489"/>
                    <a:gd name="T2" fmla="*/ 0 w 15938"/>
                    <a:gd name="T3" fmla="*/ 0 h 19489"/>
                    <a:gd name="T4" fmla="*/ 0 w 15938"/>
                    <a:gd name="T5" fmla="*/ 0 h 19489"/>
                    <a:gd name="T6" fmla="*/ 0 w 15938"/>
                    <a:gd name="T7" fmla="*/ 0 h 19489"/>
                    <a:gd name="T8" fmla="*/ 0 w 15938"/>
                    <a:gd name="T9" fmla="*/ 0 h 19489"/>
                    <a:gd name="T10" fmla="*/ 0 w 15938"/>
                    <a:gd name="T11" fmla="*/ 0 h 19489"/>
                    <a:gd name="T12" fmla="*/ 0 w 15938"/>
                    <a:gd name="T13" fmla="*/ 0 h 19489"/>
                    <a:gd name="T14" fmla="*/ 0 w 15938"/>
                    <a:gd name="T15" fmla="*/ 0 h 19489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15938" h="19489">
                      <a:moveTo>
                        <a:pt x="1447" y="19489"/>
                      </a:moveTo>
                      <a:cubicBezTo>
                        <a:pt x="10460" y="19334"/>
                        <a:pt x="12771" y="13571"/>
                        <a:pt x="15260" y="5681"/>
                      </a:cubicBezTo>
                      <a:cubicBezTo>
                        <a:pt x="17711" y="-2111"/>
                        <a:pt x="12911" y="1905"/>
                        <a:pt x="10498" y="2201"/>
                      </a:cubicBezTo>
                      <a:cubicBezTo>
                        <a:pt x="8430" y="3342"/>
                        <a:pt x="6949" y="-1688"/>
                        <a:pt x="6043" y="608"/>
                      </a:cubicBezTo>
                      <a:cubicBezTo>
                        <a:pt x="5264" y="2567"/>
                        <a:pt x="6668" y="4864"/>
                        <a:pt x="8673" y="4864"/>
                      </a:cubicBezTo>
                      <a:cubicBezTo>
                        <a:pt x="8149" y="6540"/>
                        <a:pt x="-3889" y="8499"/>
                        <a:pt x="2047" y="10190"/>
                      </a:cubicBezTo>
                      <a:cubicBezTo>
                        <a:pt x="1320" y="14008"/>
                        <a:pt x="-1795" y="15896"/>
                        <a:pt x="1447" y="19489"/>
                      </a:cubicBezTo>
                      <a:close/>
                      <a:moveTo>
                        <a:pt x="1447" y="19489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4" name="îṧḷïḑé"/>
                <p:cNvSpPr>
                  <a:spLocks/>
                </p:cNvSpPr>
                <p:nvPr/>
              </p:nvSpPr>
              <p:spPr bwMode="auto">
                <a:xfrm>
                  <a:off x="352" y="192"/>
                  <a:ext cx="2" cy="1"/>
                </a:xfrm>
                <a:custGeom>
                  <a:avLst/>
                  <a:gdLst>
                    <a:gd name="T0" fmla="*/ 0 w 21600"/>
                    <a:gd name="T1" fmla="*/ 0 h 13852"/>
                    <a:gd name="T2" fmla="*/ 0 w 21600"/>
                    <a:gd name="T3" fmla="*/ 0 h 13852"/>
                    <a:gd name="T4" fmla="*/ 0 w 21600"/>
                    <a:gd name="T5" fmla="*/ 0 h 13852"/>
                    <a:gd name="T6" fmla="*/ 0 w 21600"/>
                    <a:gd name="T7" fmla="*/ 0 h 13852"/>
                    <a:gd name="T8" fmla="*/ 0 w 21600"/>
                    <a:gd name="T9" fmla="*/ 0 h 1385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13852">
                      <a:moveTo>
                        <a:pt x="0" y="4834"/>
                      </a:moveTo>
                      <a:cubicBezTo>
                        <a:pt x="3511" y="21600"/>
                        <a:pt x="21600" y="12034"/>
                        <a:pt x="21600" y="0"/>
                      </a:cubicBezTo>
                      <a:cubicBezTo>
                        <a:pt x="15647" y="0"/>
                        <a:pt x="9617" y="0"/>
                        <a:pt x="3511" y="0"/>
                      </a:cubicBezTo>
                      <a:cubicBezTo>
                        <a:pt x="4732" y="4834"/>
                        <a:pt x="3435" y="6480"/>
                        <a:pt x="0" y="4834"/>
                      </a:cubicBezTo>
                      <a:close/>
                      <a:moveTo>
                        <a:pt x="0" y="4834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5" name="îsḻîḍê"/>
                <p:cNvSpPr>
                  <a:spLocks/>
                </p:cNvSpPr>
                <p:nvPr/>
              </p:nvSpPr>
              <p:spPr bwMode="auto">
                <a:xfrm>
                  <a:off x="240" y="200"/>
                  <a:ext cx="3" cy="2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cubicBezTo>
                        <a:pt x="14954" y="20491"/>
                        <a:pt x="21600" y="16184"/>
                        <a:pt x="21600" y="0"/>
                      </a:cubicBezTo>
                      <a:cubicBezTo>
                        <a:pt x="7849" y="9201"/>
                        <a:pt x="3208" y="6526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îš1îḍé"/>
                <p:cNvSpPr>
                  <a:spLocks/>
                </p:cNvSpPr>
                <p:nvPr/>
              </p:nvSpPr>
              <p:spPr bwMode="auto">
                <a:xfrm>
                  <a:off x="376" y="216"/>
                  <a:ext cx="3" cy="4"/>
                </a:xfrm>
                <a:custGeom>
                  <a:avLst/>
                  <a:gdLst>
                    <a:gd name="T0" fmla="*/ 0 w 15151"/>
                    <a:gd name="T1" fmla="*/ 0 h 21600"/>
                    <a:gd name="T2" fmla="*/ 0 w 15151"/>
                    <a:gd name="T3" fmla="*/ 0 h 21600"/>
                    <a:gd name="T4" fmla="*/ 0 w 15151"/>
                    <a:gd name="T5" fmla="*/ 0 h 21600"/>
                    <a:gd name="T6" fmla="*/ 0 w 15151"/>
                    <a:gd name="T7" fmla="*/ 0 h 21600"/>
                    <a:gd name="T8" fmla="*/ 0 w 15151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5151" h="21600">
                      <a:moveTo>
                        <a:pt x="10724" y="0"/>
                      </a:moveTo>
                      <a:cubicBezTo>
                        <a:pt x="11899" y="6522"/>
                        <a:pt x="8375" y="7809"/>
                        <a:pt x="0" y="3905"/>
                      </a:cubicBezTo>
                      <a:cubicBezTo>
                        <a:pt x="3373" y="13417"/>
                        <a:pt x="1667" y="15535"/>
                        <a:pt x="7124" y="21600"/>
                      </a:cubicBezTo>
                      <a:cubicBezTo>
                        <a:pt x="9284" y="12503"/>
                        <a:pt x="21600" y="3905"/>
                        <a:pt x="10724" y="0"/>
                      </a:cubicBezTo>
                      <a:close/>
                      <a:moveTo>
                        <a:pt x="10724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7" name="îš1ïḍè"/>
                <p:cNvSpPr>
                  <a:spLocks/>
                </p:cNvSpPr>
                <p:nvPr/>
              </p:nvSpPr>
              <p:spPr bwMode="auto">
                <a:xfrm>
                  <a:off x="376" y="216"/>
                  <a:ext cx="3" cy="5"/>
                </a:xfrm>
                <a:custGeom>
                  <a:avLst/>
                  <a:gdLst>
                    <a:gd name="T0" fmla="*/ 0 w 14680"/>
                    <a:gd name="T1" fmla="*/ 0 h 18108"/>
                    <a:gd name="T2" fmla="*/ 0 w 14680"/>
                    <a:gd name="T3" fmla="*/ 0 h 18108"/>
                    <a:gd name="T4" fmla="*/ 0 w 14680"/>
                    <a:gd name="T5" fmla="*/ 0 h 18108"/>
                    <a:gd name="T6" fmla="*/ 0 w 14680"/>
                    <a:gd name="T7" fmla="*/ 0 h 18108"/>
                    <a:gd name="T8" fmla="*/ 0 w 14680"/>
                    <a:gd name="T9" fmla="*/ 0 h 1810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4680" h="18108">
                      <a:moveTo>
                        <a:pt x="10298" y="0"/>
                      </a:moveTo>
                      <a:cubicBezTo>
                        <a:pt x="10298" y="7291"/>
                        <a:pt x="8417" y="10676"/>
                        <a:pt x="5725" y="2364"/>
                      </a:cubicBezTo>
                      <a:cubicBezTo>
                        <a:pt x="-3356" y="2364"/>
                        <a:pt x="1087" y="12243"/>
                        <a:pt x="1087" y="17618"/>
                      </a:cubicBezTo>
                      <a:cubicBezTo>
                        <a:pt x="18244" y="21600"/>
                        <a:pt x="16493" y="0"/>
                        <a:pt x="10298" y="0"/>
                      </a:cubicBezTo>
                      <a:close/>
                      <a:moveTo>
                        <a:pt x="10298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8" name="iŝḷîḑè"/>
                <p:cNvSpPr>
                  <a:spLocks/>
                </p:cNvSpPr>
                <p:nvPr/>
              </p:nvSpPr>
              <p:spPr bwMode="auto">
                <a:xfrm>
                  <a:off x="392" y="232"/>
                  <a:ext cx="7" cy="3"/>
                </a:xfrm>
                <a:custGeom>
                  <a:avLst/>
                  <a:gdLst>
                    <a:gd name="T0" fmla="*/ 0 w 21600"/>
                    <a:gd name="T1" fmla="*/ 0 h 9393"/>
                    <a:gd name="T2" fmla="*/ 0 w 21600"/>
                    <a:gd name="T3" fmla="*/ 0 h 9393"/>
                    <a:gd name="T4" fmla="*/ 0 w 21600"/>
                    <a:gd name="T5" fmla="*/ 0 h 9393"/>
                    <a:gd name="T6" fmla="*/ 0 w 21600"/>
                    <a:gd name="T7" fmla="*/ 0 h 9393"/>
                    <a:gd name="T8" fmla="*/ 0 w 21600"/>
                    <a:gd name="T9" fmla="*/ 0 h 939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9393">
                      <a:moveTo>
                        <a:pt x="21600" y="0"/>
                      </a:moveTo>
                      <a:cubicBezTo>
                        <a:pt x="15130" y="2920"/>
                        <a:pt x="18136" y="5863"/>
                        <a:pt x="9453" y="3062"/>
                      </a:cubicBezTo>
                      <a:cubicBezTo>
                        <a:pt x="5701" y="1875"/>
                        <a:pt x="1732" y="-3323"/>
                        <a:pt x="0" y="3371"/>
                      </a:cubicBezTo>
                      <a:cubicBezTo>
                        <a:pt x="11016" y="4439"/>
                        <a:pt x="21600" y="18277"/>
                        <a:pt x="21600" y="0"/>
                      </a:cubicBezTo>
                      <a:close/>
                      <a:moveTo>
                        <a:pt x="21600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îṥ1íḍe"/>
                <p:cNvSpPr>
                  <a:spLocks/>
                </p:cNvSpPr>
                <p:nvPr/>
              </p:nvSpPr>
              <p:spPr bwMode="auto">
                <a:xfrm>
                  <a:off x="320" y="232"/>
                  <a:ext cx="166" cy="223"/>
                </a:xfrm>
                <a:custGeom>
                  <a:avLst/>
                  <a:gdLst>
                    <a:gd name="T0" fmla="*/ 0 w 21517"/>
                    <a:gd name="T1" fmla="*/ 0 h 21336"/>
                    <a:gd name="T2" fmla="*/ 0 w 21517"/>
                    <a:gd name="T3" fmla="*/ 0 h 21336"/>
                    <a:gd name="T4" fmla="*/ 0 w 21517"/>
                    <a:gd name="T5" fmla="*/ 0 h 21336"/>
                    <a:gd name="T6" fmla="*/ 0 w 21517"/>
                    <a:gd name="T7" fmla="*/ 0 h 21336"/>
                    <a:gd name="T8" fmla="*/ 0 w 21517"/>
                    <a:gd name="T9" fmla="*/ 0 h 21336"/>
                    <a:gd name="T10" fmla="*/ 0 w 21517"/>
                    <a:gd name="T11" fmla="*/ 0 h 21336"/>
                    <a:gd name="T12" fmla="*/ 0 w 21517"/>
                    <a:gd name="T13" fmla="*/ 0 h 21336"/>
                    <a:gd name="T14" fmla="*/ 0 w 21517"/>
                    <a:gd name="T15" fmla="*/ 0 h 21336"/>
                    <a:gd name="T16" fmla="*/ 0 w 21517"/>
                    <a:gd name="T17" fmla="*/ 0 h 21336"/>
                    <a:gd name="T18" fmla="*/ 0 w 21517"/>
                    <a:gd name="T19" fmla="*/ 0 h 21336"/>
                    <a:gd name="T20" fmla="*/ 0 w 21517"/>
                    <a:gd name="T21" fmla="*/ 0 h 21336"/>
                    <a:gd name="T22" fmla="*/ 0 w 21517"/>
                    <a:gd name="T23" fmla="*/ 0 h 21336"/>
                    <a:gd name="T24" fmla="*/ 0 w 21517"/>
                    <a:gd name="T25" fmla="*/ 0 h 21336"/>
                    <a:gd name="T26" fmla="*/ 0 w 21517"/>
                    <a:gd name="T27" fmla="*/ 0 h 21336"/>
                    <a:gd name="T28" fmla="*/ 0 w 21517"/>
                    <a:gd name="T29" fmla="*/ 0 h 21336"/>
                    <a:gd name="T30" fmla="*/ 0 w 21517"/>
                    <a:gd name="T31" fmla="*/ 0 h 21336"/>
                    <a:gd name="T32" fmla="*/ 0 w 21517"/>
                    <a:gd name="T33" fmla="*/ 0 h 21336"/>
                    <a:gd name="T34" fmla="*/ 0 w 21517"/>
                    <a:gd name="T35" fmla="*/ 0 h 21336"/>
                    <a:gd name="T36" fmla="*/ 0 w 21517"/>
                    <a:gd name="T37" fmla="*/ 0 h 21336"/>
                    <a:gd name="T38" fmla="*/ 0 w 21517"/>
                    <a:gd name="T39" fmla="*/ 0 h 21336"/>
                    <a:gd name="T40" fmla="*/ 0 w 21517"/>
                    <a:gd name="T41" fmla="*/ 0 h 21336"/>
                    <a:gd name="T42" fmla="*/ 0 w 21517"/>
                    <a:gd name="T43" fmla="*/ 0 h 21336"/>
                    <a:gd name="T44" fmla="*/ 0 w 21517"/>
                    <a:gd name="T45" fmla="*/ 0 h 21336"/>
                    <a:gd name="T46" fmla="*/ 0 w 21517"/>
                    <a:gd name="T47" fmla="*/ 0 h 21336"/>
                    <a:gd name="T48" fmla="*/ 0 w 21517"/>
                    <a:gd name="T49" fmla="*/ 0 h 21336"/>
                    <a:gd name="T50" fmla="*/ 0 w 21517"/>
                    <a:gd name="T51" fmla="*/ 0 h 21336"/>
                    <a:gd name="T52" fmla="*/ 0 w 21517"/>
                    <a:gd name="T53" fmla="*/ 0 h 21336"/>
                    <a:gd name="T54" fmla="*/ 0 w 21517"/>
                    <a:gd name="T55" fmla="*/ 0 h 21336"/>
                    <a:gd name="T56" fmla="*/ 0 w 21517"/>
                    <a:gd name="T57" fmla="*/ 0 h 21336"/>
                    <a:gd name="T58" fmla="*/ 0 w 21517"/>
                    <a:gd name="T59" fmla="*/ 0 h 21336"/>
                    <a:gd name="T60" fmla="*/ 0 w 21517"/>
                    <a:gd name="T61" fmla="*/ 0 h 21336"/>
                    <a:gd name="T62" fmla="*/ 0 w 21517"/>
                    <a:gd name="T63" fmla="*/ 0 h 21336"/>
                    <a:gd name="T64" fmla="*/ 0 w 21517"/>
                    <a:gd name="T65" fmla="*/ 0 h 213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21517" h="21336">
                      <a:moveTo>
                        <a:pt x="19567" y="7931"/>
                      </a:moveTo>
                      <a:cubicBezTo>
                        <a:pt x="19048" y="7904"/>
                        <a:pt x="19448" y="7845"/>
                        <a:pt x="19422" y="7719"/>
                      </a:cubicBezTo>
                      <a:cubicBezTo>
                        <a:pt x="19025" y="7719"/>
                        <a:pt x="18300" y="6676"/>
                        <a:pt x="18300" y="6418"/>
                      </a:cubicBezTo>
                      <a:cubicBezTo>
                        <a:pt x="18154" y="6364"/>
                        <a:pt x="18030" y="5984"/>
                        <a:pt x="18056" y="5984"/>
                      </a:cubicBezTo>
                      <a:cubicBezTo>
                        <a:pt x="17943" y="5729"/>
                        <a:pt x="17483" y="5519"/>
                        <a:pt x="17666" y="5262"/>
                      </a:cubicBezTo>
                      <a:cubicBezTo>
                        <a:pt x="17237" y="5072"/>
                        <a:pt x="16781" y="4416"/>
                        <a:pt x="16643" y="4106"/>
                      </a:cubicBezTo>
                      <a:cubicBezTo>
                        <a:pt x="16386" y="3964"/>
                        <a:pt x="16203" y="3565"/>
                        <a:pt x="16203" y="3348"/>
                      </a:cubicBezTo>
                      <a:cubicBezTo>
                        <a:pt x="15909" y="3348"/>
                        <a:pt x="15513" y="2695"/>
                        <a:pt x="15570" y="2445"/>
                      </a:cubicBezTo>
                      <a:cubicBezTo>
                        <a:pt x="15293" y="2445"/>
                        <a:pt x="15220" y="2082"/>
                        <a:pt x="14935" y="2082"/>
                      </a:cubicBezTo>
                      <a:cubicBezTo>
                        <a:pt x="15075" y="1777"/>
                        <a:pt x="13120" y="1748"/>
                        <a:pt x="12791" y="1721"/>
                      </a:cubicBezTo>
                      <a:cubicBezTo>
                        <a:pt x="12847" y="1475"/>
                        <a:pt x="12591" y="1324"/>
                        <a:pt x="12302" y="1324"/>
                      </a:cubicBezTo>
                      <a:cubicBezTo>
                        <a:pt x="12302" y="1706"/>
                        <a:pt x="11199" y="1748"/>
                        <a:pt x="10824" y="1733"/>
                      </a:cubicBezTo>
                      <a:cubicBezTo>
                        <a:pt x="10554" y="1724"/>
                        <a:pt x="9962" y="1667"/>
                        <a:pt x="9962" y="1432"/>
                      </a:cubicBezTo>
                      <a:cubicBezTo>
                        <a:pt x="9775" y="1397"/>
                        <a:pt x="9512" y="1432"/>
                        <a:pt x="9230" y="1432"/>
                      </a:cubicBezTo>
                      <a:cubicBezTo>
                        <a:pt x="9295" y="1188"/>
                        <a:pt x="8622" y="87"/>
                        <a:pt x="8255" y="22"/>
                      </a:cubicBezTo>
                      <a:cubicBezTo>
                        <a:pt x="8255" y="58"/>
                        <a:pt x="8255" y="96"/>
                        <a:pt x="8255" y="132"/>
                      </a:cubicBezTo>
                      <a:cubicBezTo>
                        <a:pt x="7980" y="165"/>
                        <a:pt x="6254" y="-152"/>
                        <a:pt x="6254" y="96"/>
                      </a:cubicBezTo>
                      <a:cubicBezTo>
                        <a:pt x="6047" y="96"/>
                        <a:pt x="5172" y="326"/>
                        <a:pt x="5035" y="529"/>
                      </a:cubicBezTo>
                      <a:cubicBezTo>
                        <a:pt x="4952" y="529"/>
                        <a:pt x="4156" y="817"/>
                        <a:pt x="4156" y="601"/>
                      </a:cubicBezTo>
                      <a:cubicBezTo>
                        <a:pt x="3956" y="601"/>
                        <a:pt x="3715" y="678"/>
                        <a:pt x="3619" y="817"/>
                      </a:cubicBezTo>
                      <a:cubicBezTo>
                        <a:pt x="3402" y="817"/>
                        <a:pt x="3172" y="1103"/>
                        <a:pt x="3035" y="1215"/>
                      </a:cubicBezTo>
                      <a:cubicBezTo>
                        <a:pt x="2658" y="1182"/>
                        <a:pt x="2928" y="1003"/>
                        <a:pt x="2548" y="1396"/>
                      </a:cubicBezTo>
                      <a:cubicBezTo>
                        <a:pt x="2548" y="1525"/>
                        <a:pt x="2261" y="2081"/>
                        <a:pt x="2207" y="2081"/>
                      </a:cubicBezTo>
                      <a:cubicBezTo>
                        <a:pt x="2328" y="2171"/>
                        <a:pt x="2324" y="2220"/>
                        <a:pt x="2207" y="2335"/>
                      </a:cubicBezTo>
                      <a:cubicBezTo>
                        <a:pt x="1938" y="2494"/>
                        <a:pt x="1785" y="2817"/>
                        <a:pt x="1524" y="2913"/>
                      </a:cubicBezTo>
                      <a:cubicBezTo>
                        <a:pt x="1250" y="3250"/>
                        <a:pt x="1191" y="2890"/>
                        <a:pt x="986" y="3269"/>
                      </a:cubicBezTo>
                      <a:cubicBezTo>
                        <a:pt x="875" y="3480"/>
                        <a:pt x="721" y="3638"/>
                        <a:pt x="602" y="3808"/>
                      </a:cubicBezTo>
                      <a:cubicBezTo>
                        <a:pt x="225" y="4344"/>
                        <a:pt x="207" y="4578"/>
                        <a:pt x="207" y="5081"/>
                      </a:cubicBezTo>
                      <a:cubicBezTo>
                        <a:pt x="207" y="5260"/>
                        <a:pt x="-50" y="5426"/>
                        <a:pt x="9" y="5578"/>
                      </a:cubicBezTo>
                      <a:cubicBezTo>
                        <a:pt x="89" y="5782"/>
                        <a:pt x="253" y="6208"/>
                        <a:pt x="207" y="6345"/>
                      </a:cubicBezTo>
                      <a:cubicBezTo>
                        <a:pt x="20" y="6345"/>
                        <a:pt x="-83" y="6832"/>
                        <a:pt x="258" y="6959"/>
                      </a:cubicBezTo>
                      <a:cubicBezTo>
                        <a:pt x="258" y="7279"/>
                        <a:pt x="886" y="8246"/>
                        <a:pt x="1279" y="8440"/>
                      </a:cubicBezTo>
                      <a:cubicBezTo>
                        <a:pt x="1279" y="8705"/>
                        <a:pt x="1993" y="9271"/>
                        <a:pt x="2352" y="9271"/>
                      </a:cubicBezTo>
                      <a:cubicBezTo>
                        <a:pt x="2491" y="9476"/>
                        <a:pt x="3961" y="9781"/>
                        <a:pt x="3961" y="9524"/>
                      </a:cubicBezTo>
                      <a:cubicBezTo>
                        <a:pt x="4560" y="9524"/>
                        <a:pt x="6671" y="9237"/>
                        <a:pt x="6986" y="9705"/>
                      </a:cubicBezTo>
                      <a:cubicBezTo>
                        <a:pt x="7519" y="9705"/>
                        <a:pt x="7714" y="9638"/>
                        <a:pt x="8206" y="9813"/>
                      </a:cubicBezTo>
                      <a:cubicBezTo>
                        <a:pt x="8271" y="10083"/>
                        <a:pt x="8170" y="10898"/>
                        <a:pt x="7914" y="11114"/>
                      </a:cubicBezTo>
                      <a:cubicBezTo>
                        <a:pt x="7914" y="11477"/>
                        <a:pt x="8059" y="11859"/>
                        <a:pt x="8450" y="12053"/>
                      </a:cubicBezTo>
                      <a:cubicBezTo>
                        <a:pt x="8479" y="12141"/>
                        <a:pt x="8758" y="12486"/>
                        <a:pt x="8841" y="12486"/>
                      </a:cubicBezTo>
                      <a:cubicBezTo>
                        <a:pt x="8993" y="12942"/>
                        <a:pt x="9163" y="13337"/>
                        <a:pt x="9049" y="13983"/>
                      </a:cubicBezTo>
                      <a:cubicBezTo>
                        <a:pt x="8944" y="14571"/>
                        <a:pt x="8694" y="14920"/>
                        <a:pt x="8694" y="15448"/>
                      </a:cubicBezTo>
                      <a:cubicBezTo>
                        <a:pt x="8545" y="15448"/>
                        <a:pt x="8841" y="16459"/>
                        <a:pt x="8986" y="16459"/>
                      </a:cubicBezTo>
                      <a:cubicBezTo>
                        <a:pt x="8986" y="16919"/>
                        <a:pt x="9475" y="17333"/>
                        <a:pt x="9475" y="17832"/>
                      </a:cubicBezTo>
                      <a:cubicBezTo>
                        <a:pt x="9504" y="17832"/>
                        <a:pt x="9670" y="18303"/>
                        <a:pt x="9670" y="18446"/>
                      </a:cubicBezTo>
                      <a:cubicBezTo>
                        <a:pt x="9519" y="18446"/>
                        <a:pt x="10450" y="19829"/>
                        <a:pt x="10450" y="19928"/>
                      </a:cubicBezTo>
                      <a:cubicBezTo>
                        <a:pt x="10616" y="19928"/>
                        <a:pt x="10640" y="20397"/>
                        <a:pt x="10790" y="20397"/>
                      </a:cubicBezTo>
                      <a:cubicBezTo>
                        <a:pt x="10816" y="20709"/>
                        <a:pt x="10985" y="20998"/>
                        <a:pt x="10985" y="21228"/>
                      </a:cubicBezTo>
                      <a:cubicBezTo>
                        <a:pt x="11180" y="21448"/>
                        <a:pt x="11986" y="21264"/>
                        <a:pt x="12301" y="21264"/>
                      </a:cubicBezTo>
                      <a:cubicBezTo>
                        <a:pt x="12301" y="21180"/>
                        <a:pt x="13771" y="20975"/>
                        <a:pt x="13958" y="20975"/>
                      </a:cubicBezTo>
                      <a:cubicBezTo>
                        <a:pt x="14057" y="20878"/>
                        <a:pt x="14690" y="20216"/>
                        <a:pt x="14690" y="20216"/>
                      </a:cubicBezTo>
                      <a:cubicBezTo>
                        <a:pt x="14690" y="19882"/>
                        <a:pt x="15601" y="19238"/>
                        <a:pt x="15959" y="19059"/>
                      </a:cubicBezTo>
                      <a:cubicBezTo>
                        <a:pt x="15959" y="19006"/>
                        <a:pt x="16404" y="18192"/>
                        <a:pt x="16349" y="18192"/>
                      </a:cubicBezTo>
                      <a:cubicBezTo>
                        <a:pt x="16349" y="17624"/>
                        <a:pt x="16544" y="17250"/>
                        <a:pt x="16544" y="16748"/>
                      </a:cubicBezTo>
                      <a:cubicBezTo>
                        <a:pt x="16688" y="16748"/>
                        <a:pt x="16830" y="16278"/>
                        <a:pt x="17128" y="16278"/>
                      </a:cubicBezTo>
                      <a:cubicBezTo>
                        <a:pt x="17212" y="16155"/>
                        <a:pt x="17450" y="16107"/>
                        <a:pt x="17616" y="16024"/>
                      </a:cubicBezTo>
                      <a:cubicBezTo>
                        <a:pt x="17616" y="15713"/>
                        <a:pt x="17957" y="15476"/>
                        <a:pt x="17957" y="15087"/>
                      </a:cubicBezTo>
                      <a:cubicBezTo>
                        <a:pt x="18179" y="15087"/>
                        <a:pt x="17812" y="13876"/>
                        <a:pt x="17812" y="13749"/>
                      </a:cubicBezTo>
                      <a:cubicBezTo>
                        <a:pt x="17382" y="13749"/>
                        <a:pt x="17713" y="12307"/>
                        <a:pt x="17713" y="12124"/>
                      </a:cubicBezTo>
                      <a:cubicBezTo>
                        <a:pt x="17437" y="12124"/>
                        <a:pt x="18620" y="11148"/>
                        <a:pt x="18598" y="11208"/>
                      </a:cubicBezTo>
                      <a:cubicBezTo>
                        <a:pt x="18681" y="10953"/>
                        <a:pt x="19316" y="10604"/>
                        <a:pt x="19526" y="10404"/>
                      </a:cubicBezTo>
                      <a:cubicBezTo>
                        <a:pt x="19713" y="10224"/>
                        <a:pt x="20347" y="9878"/>
                        <a:pt x="20347" y="9667"/>
                      </a:cubicBezTo>
                      <a:cubicBezTo>
                        <a:pt x="20620" y="9565"/>
                        <a:pt x="20654" y="9375"/>
                        <a:pt x="20882" y="9269"/>
                      </a:cubicBezTo>
                      <a:cubicBezTo>
                        <a:pt x="20882" y="9177"/>
                        <a:pt x="20727" y="8909"/>
                        <a:pt x="21077" y="8909"/>
                      </a:cubicBezTo>
                      <a:cubicBezTo>
                        <a:pt x="20989" y="8446"/>
                        <a:pt x="21517" y="8183"/>
                        <a:pt x="21517" y="7716"/>
                      </a:cubicBezTo>
                      <a:cubicBezTo>
                        <a:pt x="21101" y="7817"/>
                        <a:pt x="20526" y="7861"/>
                        <a:pt x="20102" y="7861"/>
                      </a:cubicBezTo>
                      <a:cubicBezTo>
                        <a:pt x="20104" y="7926"/>
                        <a:pt x="19637" y="7935"/>
                        <a:pt x="19567" y="7931"/>
                      </a:cubicBezTo>
                      <a:close/>
                      <a:moveTo>
                        <a:pt x="19567" y="7931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0" name="íŝ1îdé"/>
                <p:cNvSpPr>
                  <a:spLocks/>
                </p:cNvSpPr>
                <p:nvPr/>
              </p:nvSpPr>
              <p:spPr bwMode="auto">
                <a:xfrm>
                  <a:off x="184" y="272"/>
                  <a:ext cx="3" cy="2"/>
                </a:xfrm>
                <a:custGeom>
                  <a:avLst/>
                  <a:gdLst>
                    <a:gd name="T0" fmla="*/ 0 w 16989"/>
                    <a:gd name="T1" fmla="*/ 0 h 15334"/>
                    <a:gd name="T2" fmla="*/ 0 w 16989"/>
                    <a:gd name="T3" fmla="*/ 0 h 15334"/>
                    <a:gd name="T4" fmla="*/ 0 w 16989"/>
                    <a:gd name="T5" fmla="*/ 0 h 15334"/>
                    <a:gd name="T6" fmla="*/ 0 w 16989"/>
                    <a:gd name="T7" fmla="*/ 0 h 15334"/>
                    <a:gd name="T8" fmla="*/ 0 w 16989"/>
                    <a:gd name="T9" fmla="*/ 0 h 1533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6989" h="15334">
                      <a:moveTo>
                        <a:pt x="5730" y="2266"/>
                      </a:moveTo>
                      <a:cubicBezTo>
                        <a:pt x="4165" y="1591"/>
                        <a:pt x="2498" y="771"/>
                        <a:pt x="900" y="0"/>
                      </a:cubicBezTo>
                      <a:cubicBezTo>
                        <a:pt x="-4611" y="21600"/>
                        <a:pt x="16989" y="17743"/>
                        <a:pt x="16989" y="4629"/>
                      </a:cubicBezTo>
                      <a:cubicBezTo>
                        <a:pt x="12159" y="7955"/>
                        <a:pt x="7839" y="13596"/>
                        <a:pt x="5730" y="2266"/>
                      </a:cubicBezTo>
                      <a:close/>
                      <a:moveTo>
                        <a:pt x="5730" y="2266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îṩḻiḑe"/>
                <p:cNvSpPr>
                  <a:spLocks/>
                </p:cNvSpPr>
                <p:nvPr/>
              </p:nvSpPr>
              <p:spPr bwMode="auto">
                <a:xfrm>
                  <a:off x="192" y="272"/>
                  <a:ext cx="16" cy="8"/>
                </a:xfrm>
                <a:custGeom>
                  <a:avLst/>
                  <a:gdLst>
                    <a:gd name="T0" fmla="*/ 0 w 18999"/>
                    <a:gd name="T1" fmla="*/ 0 h 20934"/>
                    <a:gd name="T2" fmla="*/ 0 w 18999"/>
                    <a:gd name="T3" fmla="*/ 0 h 20934"/>
                    <a:gd name="T4" fmla="*/ 0 w 18999"/>
                    <a:gd name="T5" fmla="*/ 0 h 20934"/>
                    <a:gd name="T6" fmla="*/ 0 w 18999"/>
                    <a:gd name="T7" fmla="*/ 0 h 20934"/>
                    <a:gd name="T8" fmla="*/ 0 w 18999"/>
                    <a:gd name="T9" fmla="*/ 0 h 20934"/>
                    <a:gd name="T10" fmla="*/ 0 w 18999"/>
                    <a:gd name="T11" fmla="*/ 0 h 20934"/>
                    <a:gd name="T12" fmla="*/ 0 w 18999"/>
                    <a:gd name="T13" fmla="*/ 0 h 2093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18999" h="20934">
                      <a:moveTo>
                        <a:pt x="5636" y="0"/>
                      </a:moveTo>
                      <a:cubicBezTo>
                        <a:pt x="4287" y="4948"/>
                        <a:pt x="2148" y="3040"/>
                        <a:pt x="0" y="2842"/>
                      </a:cubicBezTo>
                      <a:cubicBezTo>
                        <a:pt x="1313" y="7114"/>
                        <a:pt x="5600" y="11307"/>
                        <a:pt x="7812" y="11307"/>
                      </a:cubicBezTo>
                      <a:cubicBezTo>
                        <a:pt x="9253" y="17507"/>
                        <a:pt x="13604" y="21600"/>
                        <a:pt x="17047" y="20845"/>
                      </a:cubicBezTo>
                      <a:cubicBezTo>
                        <a:pt x="21600" y="19871"/>
                        <a:pt x="16872" y="12618"/>
                        <a:pt x="16055" y="9439"/>
                      </a:cubicBezTo>
                      <a:cubicBezTo>
                        <a:pt x="11622" y="9439"/>
                        <a:pt x="11135" y="1212"/>
                        <a:pt x="5636" y="0"/>
                      </a:cubicBezTo>
                      <a:close/>
                      <a:moveTo>
                        <a:pt x="5636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2" name="í$ḷîḑé"/>
                <p:cNvSpPr>
                  <a:spLocks/>
                </p:cNvSpPr>
                <p:nvPr/>
              </p:nvSpPr>
              <p:spPr bwMode="auto">
                <a:xfrm>
                  <a:off x="208" y="288"/>
                  <a:ext cx="15" cy="4"/>
                </a:xfrm>
                <a:custGeom>
                  <a:avLst/>
                  <a:gdLst>
                    <a:gd name="T0" fmla="*/ 0 w 21600"/>
                    <a:gd name="T1" fmla="*/ 0 h 19826"/>
                    <a:gd name="T2" fmla="*/ 0 w 21600"/>
                    <a:gd name="T3" fmla="*/ 0 h 19826"/>
                    <a:gd name="T4" fmla="*/ 0 w 21600"/>
                    <a:gd name="T5" fmla="*/ 0 h 19826"/>
                    <a:gd name="T6" fmla="*/ 0 w 21600"/>
                    <a:gd name="T7" fmla="*/ 0 h 19826"/>
                    <a:gd name="T8" fmla="*/ 0 w 21600"/>
                    <a:gd name="T9" fmla="*/ 0 h 19826"/>
                    <a:gd name="T10" fmla="*/ 0 w 21600"/>
                    <a:gd name="T11" fmla="*/ 0 h 19826"/>
                    <a:gd name="T12" fmla="*/ 0 w 21600"/>
                    <a:gd name="T13" fmla="*/ 0 h 19826"/>
                    <a:gd name="T14" fmla="*/ 0 w 21600"/>
                    <a:gd name="T15" fmla="*/ 0 h 19826"/>
                    <a:gd name="T16" fmla="*/ 0 w 21600"/>
                    <a:gd name="T17" fmla="*/ 0 h 1982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1600" h="19826">
                      <a:moveTo>
                        <a:pt x="15657" y="0"/>
                      </a:moveTo>
                      <a:cubicBezTo>
                        <a:pt x="14560" y="9831"/>
                        <a:pt x="15657" y="658"/>
                        <a:pt x="15657" y="8204"/>
                      </a:cubicBezTo>
                      <a:cubicBezTo>
                        <a:pt x="11646" y="8446"/>
                        <a:pt x="8331" y="1662"/>
                        <a:pt x="5406" y="1662"/>
                      </a:cubicBezTo>
                      <a:cubicBezTo>
                        <a:pt x="6331" y="6612"/>
                        <a:pt x="7554" y="10212"/>
                        <a:pt x="7554" y="14712"/>
                      </a:cubicBezTo>
                      <a:cubicBezTo>
                        <a:pt x="4789" y="18069"/>
                        <a:pt x="2686" y="14712"/>
                        <a:pt x="0" y="14712"/>
                      </a:cubicBezTo>
                      <a:cubicBezTo>
                        <a:pt x="1006" y="20735"/>
                        <a:pt x="8309" y="21600"/>
                        <a:pt x="9189" y="16442"/>
                      </a:cubicBezTo>
                      <a:cubicBezTo>
                        <a:pt x="15417" y="16442"/>
                        <a:pt x="15680" y="16027"/>
                        <a:pt x="21600" y="18000"/>
                      </a:cubicBezTo>
                      <a:cubicBezTo>
                        <a:pt x="21406" y="13015"/>
                        <a:pt x="17349" y="1315"/>
                        <a:pt x="15657" y="0"/>
                      </a:cubicBezTo>
                      <a:close/>
                      <a:moveTo>
                        <a:pt x="15657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íṧlíďê"/>
                <p:cNvSpPr>
                  <a:spLocks/>
                </p:cNvSpPr>
                <p:nvPr/>
              </p:nvSpPr>
              <p:spPr bwMode="auto">
                <a:xfrm>
                  <a:off x="200" y="288"/>
                  <a:ext cx="2" cy="2"/>
                </a:xfrm>
                <a:custGeom>
                  <a:avLst/>
                  <a:gdLst>
                    <a:gd name="T0" fmla="*/ 0 w 16604"/>
                    <a:gd name="T1" fmla="*/ 0 h 17442"/>
                    <a:gd name="T2" fmla="*/ 0 w 16604"/>
                    <a:gd name="T3" fmla="*/ 0 h 17442"/>
                    <a:gd name="T4" fmla="*/ 0 w 16604"/>
                    <a:gd name="T5" fmla="*/ 0 h 17442"/>
                    <a:gd name="T6" fmla="*/ 0 w 16604"/>
                    <a:gd name="T7" fmla="*/ 0 h 17442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16604" h="17442">
                      <a:moveTo>
                        <a:pt x="1543" y="0"/>
                      </a:moveTo>
                      <a:cubicBezTo>
                        <a:pt x="-4492" y="21600"/>
                        <a:pt x="8577" y="17040"/>
                        <a:pt x="16563" y="17040"/>
                      </a:cubicBezTo>
                      <a:cubicBezTo>
                        <a:pt x="17108" y="7620"/>
                        <a:pt x="12116" y="1920"/>
                        <a:pt x="1543" y="0"/>
                      </a:cubicBezTo>
                      <a:close/>
                      <a:moveTo>
                        <a:pt x="1543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4" name="ïşļíḋê"/>
                <p:cNvSpPr>
                  <a:spLocks/>
                </p:cNvSpPr>
                <p:nvPr/>
              </p:nvSpPr>
              <p:spPr bwMode="auto">
                <a:xfrm>
                  <a:off x="200" y="288"/>
                  <a:ext cx="2" cy="2"/>
                </a:xfrm>
                <a:custGeom>
                  <a:avLst/>
                  <a:gdLst>
                    <a:gd name="T0" fmla="*/ 0 w 21600"/>
                    <a:gd name="T1" fmla="*/ 0 h 12742"/>
                    <a:gd name="T2" fmla="*/ 0 w 21600"/>
                    <a:gd name="T3" fmla="*/ 0 h 12742"/>
                    <a:gd name="T4" fmla="*/ 0 w 21600"/>
                    <a:gd name="T5" fmla="*/ 0 h 12742"/>
                    <a:gd name="T6" fmla="*/ 0 w 21600"/>
                    <a:gd name="T7" fmla="*/ 0 h 12742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12742">
                      <a:moveTo>
                        <a:pt x="0" y="12742"/>
                      </a:moveTo>
                      <a:cubicBezTo>
                        <a:pt x="7251" y="11994"/>
                        <a:pt x="14425" y="11339"/>
                        <a:pt x="21600" y="10545"/>
                      </a:cubicBezTo>
                      <a:cubicBezTo>
                        <a:pt x="17860" y="-8858"/>
                        <a:pt x="2137" y="2550"/>
                        <a:pt x="0" y="12742"/>
                      </a:cubicBezTo>
                      <a:close/>
                      <a:moveTo>
                        <a:pt x="0" y="12742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5" name="ïśľidé"/>
                <p:cNvSpPr>
                  <a:spLocks/>
                </p:cNvSpPr>
                <p:nvPr/>
              </p:nvSpPr>
              <p:spPr bwMode="auto">
                <a:xfrm>
                  <a:off x="232" y="288"/>
                  <a:ext cx="2" cy="1"/>
                </a:xfrm>
                <a:custGeom>
                  <a:avLst/>
                  <a:gdLst>
                    <a:gd name="T0" fmla="*/ 0 w 17161"/>
                    <a:gd name="T1" fmla="*/ 0 h 13638"/>
                    <a:gd name="T2" fmla="*/ 0 w 17161"/>
                    <a:gd name="T3" fmla="*/ 0 h 13638"/>
                    <a:gd name="T4" fmla="*/ 0 w 17161"/>
                    <a:gd name="T5" fmla="*/ 0 h 13638"/>
                    <a:gd name="T6" fmla="*/ 0 w 17161"/>
                    <a:gd name="T7" fmla="*/ 0 h 13638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17161" h="13638">
                      <a:moveTo>
                        <a:pt x="1582" y="0"/>
                      </a:moveTo>
                      <a:cubicBezTo>
                        <a:pt x="-4374" y="21600"/>
                        <a:pt x="7735" y="11073"/>
                        <a:pt x="17161" y="11073"/>
                      </a:cubicBezTo>
                      <a:cubicBezTo>
                        <a:pt x="17226" y="3353"/>
                        <a:pt x="8782" y="0"/>
                        <a:pt x="1582" y="0"/>
                      </a:cubicBezTo>
                      <a:close/>
                      <a:moveTo>
                        <a:pt x="1582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6" name="îsḷíḋe"/>
                <p:cNvSpPr>
                  <a:spLocks/>
                </p:cNvSpPr>
                <p:nvPr/>
              </p:nvSpPr>
              <p:spPr bwMode="auto">
                <a:xfrm>
                  <a:off x="224" y="288"/>
                  <a:ext cx="1" cy="1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0"/>
                      </a:moveTo>
                      <a:cubicBezTo>
                        <a:pt x="0" y="7500"/>
                        <a:pt x="0" y="14250"/>
                        <a:pt x="0" y="21600"/>
                      </a:cubicBezTo>
                      <a:cubicBezTo>
                        <a:pt x="8975" y="18750"/>
                        <a:pt x="12777" y="14250"/>
                        <a:pt x="21600" y="14250"/>
                      </a:cubicBezTo>
                      <a:cubicBezTo>
                        <a:pt x="21600" y="5100"/>
                        <a:pt x="9279" y="0"/>
                        <a:pt x="0" y="0"/>
                      </a:cubicBezTo>
                      <a:close/>
                      <a:moveTo>
                        <a:pt x="0" y="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7" name="íS1îdè"/>
                <p:cNvSpPr>
                  <a:spLocks/>
                </p:cNvSpPr>
                <p:nvPr/>
              </p:nvSpPr>
              <p:spPr bwMode="auto">
                <a:xfrm>
                  <a:off x="216" y="304"/>
                  <a:ext cx="1" cy="1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cubicBezTo>
                        <a:pt x="17923" y="21600"/>
                        <a:pt x="17234" y="20571"/>
                        <a:pt x="21600" y="5371"/>
                      </a:cubicBezTo>
                      <a:cubicBezTo>
                        <a:pt x="16200" y="3429"/>
                        <a:pt x="10915" y="1714"/>
                        <a:pt x="5285" y="0"/>
                      </a:cubicBezTo>
                      <a:cubicBezTo>
                        <a:pt x="3447" y="7200"/>
                        <a:pt x="1838" y="144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8" name="ïšḻíḓé"/>
                <p:cNvSpPr>
                  <a:spLocks/>
                </p:cNvSpPr>
                <p:nvPr/>
              </p:nvSpPr>
              <p:spPr bwMode="auto">
                <a:xfrm>
                  <a:off x="480" y="384"/>
                  <a:ext cx="1" cy="2"/>
                </a:xfrm>
                <a:custGeom>
                  <a:avLst/>
                  <a:gdLst>
                    <a:gd name="T0" fmla="*/ 0 w 16557"/>
                    <a:gd name="T1" fmla="*/ 0 h 18344"/>
                    <a:gd name="T2" fmla="*/ 0 w 16557"/>
                    <a:gd name="T3" fmla="*/ 0 h 18344"/>
                    <a:gd name="T4" fmla="*/ 0 w 16557"/>
                    <a:gd name="T5" fmla="*/ 0 h 18344"/>
                    <a:gd name="T6" fmla="*/ 0 w 16557"/>
                    <a:gd name="T7" fmla="*/ 0 h 18344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16557" h="18344">
                      <a:moveTo>
                        <a:pt x="0" y="16234"/>
                      </a:moveTo>
                      <a:cubicBezTo>
                        <a:pt x="21600" y="21600"/>
                        <a:pt x="17408" y="16922"/>
                        <a:pt x="13033" y="0"/>
                      </a:cubicBezTo>
                      <a:cubicBezTo>
                        <a:pt x="2734" y="5916"/>
                        <a:pt x="0" y="4471"/>
                        <a:pt x="0" y="16234"/>
                      </a:cubicBezTo>
                      <a:close/>
                      <a:moveTo>
                        <a:pt x="0" y="16234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5" name="íṥļïḋê"/>
            <p:cNvGrpSpPr/>
            <p:nvPr/>
          </p:nvGrpSpPr>
          <p:grpSpPr>
            <a:xfrm>
              <a:off x="6728753" y="2261223"/>
              <a:ext cx="674282" cy="2063129"/>
              <a:chOff x="5288958" y="1662333"/>
              <a:chExt cx="674282" cy="1918664"/>
            </a:xfrm>
          </p:grpSpPr>
          <p:cxnSp>
            <p:nvCxnSpPr>
              <p:cNvPr id="24" name="Straight Connector 44"/>
              <p:cNvCxnSpPr/>
              <p:nvPr/>
            </p:nvCxnSpPr>
            <p:spPr>
              <a:xfrm>
                <a:off x="5626160" y="2368550"/>
                <a:ext cx="0" cy="1212447"/>
              </a:xfrm>
              <a:prstGeom prst="line">
                <a:avLst/>
              </a:prstGeom>
              <a:ln w="9525">
                <a:solidFill>
                  <a:schemeClr val="accent3"/>
                </a:solidFill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ïşḻiḓe"/>
              <p:cNvSpPr/>
              <p:nvPr/>
            </p:nvSpPr>
            <p:spPr>
              <a:xfrm rot="2700000" flipV="1">
                <a:off x="5288958" y="1662333"/>
                <a:ext cx="674282" cy="674282"/>
              </a:xfrm>
              <a:prstGeom prst="teardrop">
                <a:avLst>
                  <a:gd name="adj" fmla="val 103995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i$liḋè"/>
              <p:cNvSpPr>
                <a:spLocks/>
              </p:cNvSpPr>
              <p:nvPr/>
            </p:nvSpPr>
            <p:spPr bwMode="auto">
              <a:xfrm>
                <a:off x="5470433" y="1877319"/>
                <a:ext cx="311452" cy="248695"/>
              </a:xfrm>
              <a:custGeom>
                <a:avLst/>
                <a:gdLst>
                  <a:gd name="T0" fmla="*/ 203194979 w 21600"/>
                  <a:gd name="T1" fmla="*/ 0 h 21600"/>
                  <a:gd name="T2" fmla="*/ 0 w 21600"/>
                  <a:gd name="T3" fmla="*/ 0 h 21600"/>
                  <a:gd name="T4" fmla="*/ 0 w 21600"/>
                  <a:gd name="T5" fmla="*/ 70699120 h 21600"/>
                  <a:gd name="T6" fmla="*/ 87044490 w 21600"/>
                  <a:gd name="T7" fmla="*/ 70699120 h 21600"/>
                  <a:gd name="T8" fmla="*/ 63526500 w 21600"/>
                  <a:gd name="T9" fmla="*/ 82608326 h 21600"/>
                  <a:gd name="T10" fmla="*/ 139536570 w 21600"/>
                  <a:gd name="T11" fmla="*/ 82608326 h 21600"/>
                  <a:gd name="T12" fmla="*/ 115971830 w 21600"/>
                  <a:gd name="T13" fmla="*/ 70699120 h 21600"/>
                  <a:gd name="T14" fmla="*/ 203194979 w 21600"/>
                  <a:gd name="T15" fmla="*/ 70699120 h 21600"/>
                  <a:gd name="T16" fmla="*/ 203194979 w 21600"/>
                  <a:gd name="T17" fmla="*/ 0 h 21600"/>
                  <a:gd name="T18" fmla="*/ 180598689 w 21600"/>
                  <a:gd name="T19" fmla="*/ 59256398 h 21600"/>
                  <a:gd name="T20" fmla="*/ 22596191 w 21600"/>
                  <a:gd name="T21" fmla="*/ 59256398 h 21600"/>
                  <a:gd name="T22" fmla="*/ 22596191 w 21600"/>
                  <a:gd name="T23" fmla="*/ 11442785 h 21600"/>
                  <a:gd name="T24" fmla="*/ 180598689 w 21600"/>
                  <a:gd name="T25" fmla="*/ 11442785 h 21600"/>
                  <a:gd name="T26" fmla="*/ 180598689 w 21600"/>
                  <a:gd name="T27" fmla="*/ 59256398 h 21600"/>
                  <a:gd name="T28" fmla="*/ 180598689 w 21600"/>
                  <a:gd name="T29" fmla="*/ 59256398 h 2160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1600" h="2160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18486"/>
                    </a:lnTo>
                    <a:lnTo>
                      <a:pt x="9253" y="18486"/>
                    </a:lnTo>
                    <a:lnTo>
                      <a:pt x="6753" y="21600"/>
                    </a:lnTo>
                    <a:lnTo>
                      <a:pt x="14833" y="21600"/>
                    </a:lnTo>
                    <a:lnTo>
                      <a:pt x="12328" y="18486"/>
                    </a:lnTo>
                    <a:lnTo>
                      <a:pt x="21600" y="18486"/>
                    </a:lnTo>
                    <a:lnTo>
                      <a:pt x="21600" y="0"/>
                    </a:lnTo>
                    <a:close/>
                    <a:moveTo>
                      <a:pt x="19198" y="15494"/>
                    </a:moveTo>
                    <a:lnTo>
                      <a:pt x="2402" y="15494"/>
                    </a:lnTo>
                    <a:lnTo>
                      <a:pt x="2402" y="2992"/>
                    </a:lnTo>
                    <a:lnTo>
                      <a:pt x="19198" y="2992"/>
                    </a:lnTo>
                    <a:lnTo>
                      <a:pt x="19198" y="15494"/>
                    </a:lnTo>
                    <a:close/>
                    <a:moveTo>
                      <a:pt x="19198" y="15494"/>
                    </a:move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6" name="iṧ1ïďé"/>
            <p:cNvGrpSpPr/>
            <p:nvPr/>
          </p:nvGrpSpPr>
          <p:grpSpPr>
            <a:xfrm>
              <a:off x="1721809" y="2988565"/>
              <a:ext cx="674282" cy="1107867"/>
              <a:chOff x="945620" y="1768644"/>
              <a:chExt cx="674282" cy="1030290"/>
            </a:xfrm>
          </p:grpSpPr>
          <p:cxnSp>
            <p:nvCxnSpPr>
              <p:cNvPr id="19" name="Straight Connector 48"/>
              <p:cNvCxnSpPr/>
              <p:nvPr/>
            </p:nvCxnSpPr>
            <p:spPr>
              <a:xfrm>
                <a:off x="1282761" y="2585950"/>
                <a:ext cx="0" cy="212984"/>
              </a:xfrm>
              <a:prstGeom prst="line">
                <a:avLst/>
              </a:prstGeom>
              <a:ln w="9525">
                <a:solidFill>
                  <a:schemeClr val="accent1"/>
                </a:solidFill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0" name="îṩ1idé"/>
              <p:cNvSpPr/>
              <p:nvPr/>
            </p:nvSpPr>
            <p:spPr>
              <a:xfrm rot="2700000" flipV="1">
                <a:off x="945620" y="1768644"/>
                <a:ext cx="674282" cy="674282"/>
              </a:xfrm>
              <a:prstGeom prst="teardrop">
                <a:avLst>
                  <a:gd name="adj" fmla="val 103995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21" name="îš1îḋè"/>
              <p:cNvGrpSpPr>
                <a:grpSpLocks/>
              </p:cNvGrpSpPr>
              <p:nvPr/>
            </p:nvGrpSpPr>
            <p:grpSpPr bwMode="auto">
              <a:xfrm>
                <a:off x="1128197" y="2018334"/>
                <a:ext cx="309129" cy="206859"/>
                <a:chOff x="0" y="195"/>
                <a:chExt cx="572" cy="379"/>
              </a:xfrm>
              <a:solidFill>
                <a:schemeClr val="bg1"/>
              </a:solidFill>
            </p:grpSpPr>
            <p:sp>
              <p:nvSpPr>
                <p:cNvPr id="22" name="iSľídê"/>
                <p:cNvSpPr>
                  <a:spLocks/>
                </p:cNvSpPr>
                <p:nvPr/>
              </p:nvSpPr>
              <p:spPr bwMode="auto">
                <a:xfrm>
                  <a:off x="0" y="195"/>
                  <a:ext cx="481" cy="379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w 21600"/>
                    <a:gd name="T23" fmla="*/ 0 h 21600"/>
                    <a:gd name="T24" fmla="*/ 0 w 21600"/>
                    <a:gd name="T25" fmla="*/ 0 h 21600"/>
                    <a:gd name="T26" fmla="*/ 0 w 21600"/>
                    <a:gd name="T27" fmla="*/ 0 h 21600"/>
                    <a:gd name="T28" fmla="*/ 0 w 21600"/>
                    <a:gd name="T29" fmla="*/ 0 h 21600"/>
                    <a:gd name="T30" fmla="*/ 0 w 21600"/>
                    <a:gd name="T31" fmla="*/ 0 h 21600"/>
                    <a:gd name="T32" fmla="*/ 0 w 21600"/>
                    <a:gd name="T33" fmla="*/ 0 h 21600"/>
                    <a:gd name="T34" fmla="*/ 0 w 21600"/>
                    <a:gd name="T35" fmla="*/ 0 h 21600"/>
                    <a:gd name="T36" fmla="*/ 0 w 21600"/>
                    <a:gd name="T37" fmla="*/ 0 h 21600"/>
                    <a:gd name="T38" fmla="*/ 0 w 21600"/>
                    <a:gd name="T39" fmla="*/ 0 h 2160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21600" h="21600">
                      <a:moveTo>
                        <a:pt x="15544" y="13853"/>
                      </a:moveTo>
                      <a:lnTo>
                        <a:pt x="15544" y="11185"/>
                      </a:lnTo>
                      <a:lnTo>
                        <a:pt x="16597" y="11185"/>
                      </a:lnTo>
                      <a:cubicBezTo>
                        <a:pt x="16765" y="7856"/>
                        <a:pt x="18943" y="5212"/>
                        <a:pt x="21600" y="5192"/>
                      </a:cubicBezTo>
                      <a:lnTo>
                        <a:pt x="21600" y="3487"/>
                      </a:lnTo>
                      <a:cubicBezTo>
                        <a:pt x="21600" y="3033"/>
                        <a:pt x="21309" y="2663"/>
                        <a:pt x="20952" y="2663"/>
                      </a:cubicBezTo>
                      <a:lnTo>
                        <a:pt x="9081" y="2663"/>
                      </a:lnTo>
                      <a:lnTo>
                        <a:pt x="8342" y="740"/>
                      </a:lnTo>
                      <a:cubicBezTo>
                        <a:pt x="8185" y="333"/>
                        <a:pt x="7766" y="0"/>
                        <a:pt x="7409" y="0"/>
                      </a:cubicBezTo>
                      <a:lnTo>
                        <a:pt x="3314" y="0"/>
                      </a:lnTo>
                      <a:cubicBezTo>
                        <a:pt x="2957" y="0"/>
                        <a:pt x="2536" y="332"/>
                        <a:pt x="2378" y="739"/>
                      </a:cubicBezTo>
                      <a:lnTo>
                        <a:pt x="1629" y="2663"/>
                      </a:lnTo>
                      <a:lnTo>
                        <a:pt x="648" y="2663"/>
                      </a:lnTo>
                      <a:cubicBezTo>
                        <a:pt x="292" y="2663"/>
                        <a:pt x="0" y="3033"/>
                        <a:pt x="0" y="3487"/>
                      </a:cubicBezTo>
                      <a:lnTo>
                        <a:pt x="0" y="20776"/>
                      </a:lnTo>
                      <a:cubicBezTo>
                        <a:pt x="0" y="21229"/>
                        <a:pt x="292" y="21600"/>
                        <a:pt x="648" y="21600"/>
                      </a:cubicBezTo>
                      <a:lnTo>
                        <a:pt x="15544" y="21600"/>
                      </a:lnTo>
                      <a:lnTo>
                        <a:pt x="15544" y="21590"/>
                      </a:lnTo>
                      <a:lnTo>
                        <a:pt x="15544" y="13853"/>
                      </a:lnTo>
                      <a:close/>
                      <a:moveTo>
                        <a:pt x="15544" y="13853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îSḻiḑè"/>
                <p:cNvSpPr>
                  <a:spLocks/>
                </p:cNvSpPr>
                <p:nvPr/>
              </p:nvSpPr>
              <p:spPr bwMode="auto">
                <a:xfrm>
                  <a:off x="392" y="331"/>
                  <a:ext cx="180" cy="241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w 21600"/>
                    <a:gd name="T23" fmla="*/ 0 h 21600"/>
                    <a:gd name="T24" fmla="*/ 0 w 21600"/>
                    <a:gd name="T25" fmla="*/ 0 h 21600"/>
                    <a:gd name="T26" fmla="*/ 0 w 21600"/>
                    <a:gd name="T27" fmla="*/ 0 h 21600"/>
                    <a:gd name="T28" fmla="*/ 0 w 21600"/>
                    <a:gd name="T29" fmla="*/ 0 h 21600"/>
                    <a:gd name="T30" fmla="*/ 0 w 21600"/>
                    <a:gd name="T31" fmla="*/ 0 h 21600"/>
                    <a:gd name="T32" fmla="*/ 0 w 21600"/>
                    <a:gd name="T33" fmla="*/ 0 h 21600"/>
                    <a:gd name="T34" fmla="*/ 0 w 21600"/>
                    <a:gd name="T35" fmla="*/ 0 h 21600"/>
                    <a:gd name="T36" fmla="*/ 0 w 21600"/>
                    <a:gd name="T37" fmla="*/ 0 h 21600"/>
                    <a:gd name="T38" fmla="*/ 0 w 21600"/>
                    <a:gd name="T39" fmla="*/ 0 h 21600"/>
                    <a:gd name="T40" fmla="*/ 0 w 21600"/>
                    <a:gd name="T41" fmla="*/ 0 h 21600"/>
                    <a:gd name="T42" fmla="*/ 0 w 21600"/>
                    <a:gd name="T43" fmla="*/ 0 h 21600"/>
                    <a:gd name="T44" fmla="*/ 0 w 21600"/>
                    <a:gd name="T45" fmla="*/ 0 h 21600"/>
                    <a:gd name="T46" fmla="*/ 0 w 21600"/>
                    <a:gd name="T47" fmla="*/ 0 h 21600"/>
                    <a:gd name="T48" fmla="*/ 0 w 21600"/>
                    <a:gd name="T49" fmla="*/ 0 h 21600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0" t="0" r="r" b="b"/>
                  <a:pathLst>
                    <a:path w="21600" h="21600">
                      <a:moveTo>
                        <a:pt x="21599" y="9431"/>
                      </a:moveTo>
                      <a:lnTo>
                        <a:pt x="18749" y="9431"/>
                      </a:lnTo>
                      <a:lnTo>
                        <a:pt x="18749" y="5887"/>
                      </a:lnTo>
                      <a:cubicBezTo>
                        <a:pt x="18749" y="2637"/>
                        <a:pt x="15239" y="2"/>
                        <a:pt x="10907" y="2"/>
                      </a:cubicBezTo>
                      <a:cubicBezTo>
                        <a:pt x="10868" y="2"/>
                        <a:pt x="10835" y="0"/>
                        <a:pt x="10800" y="0"/>
                      </a:cubicBezTo>
                      <a:cubicBezTo>
                        <a:pt x="10787" y="0"/>
                        <a:pt x="10776" y="1"/>
                        <a:pt x="10762" y="1"/>
                      </a:cubicBezTo>
                      <a:cubicBezTo>
                        <a:pt x="10752" y="1"/>
                        <a:pt x="10741" y="1"/>
                        <a:pt x="10730" y="1"/>
                      </a:cubicBezTo>
                      <a:cubicBezTo>
                        <a:pt x="10693" y="1"/>
                        <a:pt x="10651" y="2"/>
                        <a:pt x="10617" y="2"/>
                      </a:cubicBezTo>
                      <a:cubicBezTo>
                        <a:pt x="6285" y="2"/>
                        <a:pt x="2776" y="2638"/>
                        <a:pt x="2776" y="5887"/>
                      </a:cubicBezTo>
                      <a:lnTo>
                        <a:pt x="2776" y="9431"/>
                      </a:lnTo>
                      <a:lnTo>
                        <a:pt x="0" y="9431"/>
                      </a:lnTo>
                      <a:lnTo>
                        <a:pt x="0" y="21600"/>
                      </a:lnTo>
                      <a:lnTo>
                        <a:pt x="21600" y="21600"/>
                      </a:lnTo>
                      <a:lnTo>
                        <a:pt x="21600" y="9431"/>
                      </a:lnTo>
                      <a:lnTo>
                        <a:pt x="21599" y="9431"/>
                      </a:lnTo>
                      <a:close/>
                      <a:moveTo>
                        <a:pt x="14826" y="9431"/>
                      </a:moveTo>
                      <a:lnTo>
                        <a:pt x="6700" y="9431"/>
                      </a:lnTo>
                      <a:lnTo>
                        <a:pt x="6700" y="5887"/>
                      </a:lnTo>
                      <a:cubicBezTo>
                        <a:pt x="6700" y="4266"/>
                        <a:pt x="8457" y="2947"/>
                        <a:pt x="10617" y="2947"/>
                      </a:cubicBezTo>
                      <a:cubicBezTo>
                        <a:pt x="10679" y="2947"/>
                        <a:pt x="10809" y="2945"/>
                        <a:pt x="10809" y="2945"/>
                      </a:cubicBezTo>
                      <a:cubicBezTo>
                        <a:pt x="10809" y="2945"/>
                        <a:pt x="10873" y="2947"/>
                        <a:pt x="10907" y="2947"/>
                      </a:cubicBezTo>
                      <a:cubicBezTo>
                        <a:pt x="13069" y="2947"/>
                        <a:pt x="14827" y="4264"/>
                        <a:pt x="14827" y="5887"/>
                      </a:cubicBezTo>
                      <a:lnTo>
                        <a:pt x="14827" y="9431"/>
                      </a:lnTo>
                      <a:lnTo>
                        <a:pt x="14826" y="9431"/>
                      </a:lnTo>
                      <a:close/>
                      <a:moveTo>
                        <a:pt x="14826" y="9431"/>
                      </a:move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7" name="î$1îḍè"/>
            <p:cNvGrpSpPr/>
            <p:nvPr/>
          </p:nvGrpSpPr>
          <p:grpSpPr>
            <a:xfrm>
              <a:off x="9196709" y="1735691"/>
              <a:ext cx="674282" cy="2588664"/>
              <a:chOff x="7441610" y="1662334"/>
              <a:chExt cx="674282" cy="2407398"/>
            </a:xfrm>
          </p:grpSpPr>
          <p:cxnSp>
            <p:nvCxnSpPr>
              <p:cNvPr id="16" name="Straight Connector 54"/>
              <p:cNvCxnSpPr/>
              <p:nvPr/>
            </p:nvCxnSpPr>
            <p:spPr>
              <a:xfrm>
                <a:off x="7778751" y="2368550"/>
                <a:ext cx="0" cy="1701182"/>
              </a:xfrm>
              <a:prstGeom prst="line">
                <a:avLst/>
              </a:prstGeom>
              <a:ln w="9525">
                <a:solidFill>
                  <a:schemeClr val="accent3"/>
                </a:solidFill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iṩľïḋe"/>
              <p:cNvSpPr/>
              <p:nvPr/>
            </p:nvSpPr>
            <p:spPr>
              <a:xfrm rot="2700000" flipV="1">
                <a:off x="7441610" y="1662334"/>
                <a:ext cx="674282" cy="674282"/>
              </a:xfrm>
              <a:prstGeom prst="teardrop">
                <a:avLst>
                  <a:gd name="adj" fmla="val 103995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ṡlîḍe"/>
              <p:cNvSpPr>
                <a:spLocks/>
              </p:cNvSpPr>
              <p:nvPr/>
            </p:nvSpPr>
            <p:spPr bwMode="auto">
              <a:xfrm>
                <a:off x="7621864" y="1867122"/>
                <a:ext cx="313774" cy="246371"/>
              </a:xfrm>
              <a:custGeom>
                <a:avLst/>
                <a:gdLst>
                  <a:gd name="T0" fmla="*/ 192357908 w 21600"/>
                  <a:gd name="T1" fmla="*/ 34212465 h 21600"/>
                  <a:gd name="T2" fmla="*/ 192357908 w 21600"/>
                  <a:gd name="T3" fmla="*/ 9816758 h 21600"/>
                  <a:gd name="T4" fmla="*/ 163506979 w 21600"/>
                  <a:gd name="T5" fmla="*/ 9816758 h 21600"/>
                  <a:gd name="T6" fmla="*/ 134657032 w 21600"/>
                  <a:gd name="T7" fmla="*/ 9816758 h 21600"/>
                  <a:gd name="T8" fmla="*/ 127708521 w 21600"/>
                  <a:gd name="T9" fmla="*/ 9816758 h 21600"/>
                  <a:gd name="T10" fmla="*/ 105807085 w 21600"/>
                  <a:gd name="T11" fmla="*/ 9816758 h 21600"/>
                  <a:gd name="T12" fmla="*/ 105807085 w 21600"/>
                  <a:gd name="T13" fmla="*/ 0 h 21600"/>
                  <a:gd name="T14" fmla="*/ 41157796 w 21600"/>
                  <a:gd name="T15" fmla="*/ 0 h 21600"/>
                  <a:gd name="T16" fmla="*/ 41157796 w 21600"/>
                  <a:gd name="T17" fmla="*/ 36904 h 21600"/>
                  <a:gd name="T18" fmla="*/ 14904983 w 21600"/>
                  <a:gd name="T19" fmla="*/ 12678750 h 21600"/>
                  <a:gd name="T20" fmla="*/ 14904983 w 21600"/>
                  <a:gd name="T21" fmla="*/ 34212465 h 21600"/>
                  <a:gd name="T22" fmla="*/ 0 w 21600"/>
                  <a:gd name="T23" fmla="*/ 34212465 h 21600"/>
                  <a:gd name="T24" fmla="*/ 0 w 21600"/>
                  <a:gd name="T25" fmla="*/ 79564105 h 21600"/>
                  <a:gd name="T26" fmla="*/ 209326746 w 21600"/>
                  <a:gd name="T27" fmla="*/ 79564105 h 21600"/>
                  <a:gd name="T28" fmla="*/ 209326746 w 21600"/>
                  <a:gd name="T29" fmla="*/ 34212465 h 21600"/>
                  <a:gd name="T30" fmla="*/ 192357908 w 21600"/>
                  <a:gd name="T31" fmla="*/ 34212465 h 21600"/>
                  <a:gd name="T32" fmla="*/ 181910625 w 21600"/>
                  <a:gd name="T33" fmla="*/ 14859352 h 21600"/>
                  <a:gd name="T34" fmla="*/ 181910625 w 21600"/>
                  <a:gd name="T35" fmla="*/ 34212465 h 21600"/>
                  <a:gd name="T36" fmla="*/ 163506979 w 21600"/>
                  <a:gd name="T37" fmla="*/ 34212465 h 21600"/>
                  <a:gd name="T38" fmla="*/ 163506979 w 21600"/>
                  <a:gd name="T39" fmla="*/ 14859352 h 21600"/>
                  <a:gd name="T40" fmla="*/ 181910625 w 21600"/>
                  <a:gd name="T41" fmla="*/ 14859352 h 21600"/>
                  <a:gd name="T42" fmla="*/ 138165448 w 21600"/>
                  <a:gd name="T43" fmla="*/ 14859352 h 21600"/>
                  <a:gd name="T44" fmla="*/ 153060777 w 21600"/>
                  <a:gd name="T45" fmla="*/ 14859352 h 21600"/>
                  <a:gd name="T46" fmla="*/ 153060777 w 21600"/>
                  <a:gd name="T47" fmla="*/ 34212465 h 21600"/>
                  <a:gd name="T48" fmla="*/ 134666775 w 21600"/>
                  <a:gd name="T49" fmla="*/ 34212465 h 21600"/>
                  <a:gd name="T50" fmla="*/ 134666775 w 21600"/>
                  <a:gd name="T51" fmla="*/ 14859352 h 21600"/>
                  <a:gd name="T52" fmla="*/ 138165448 w 21600"/>
                  <a:gd name="T53" fmla="*/ 14859352 h 21600"/>
                  <a:gd name="T54" fmla="*/ 130770593 w 21600"/>
                  <a:gd name="T55" fmla="*/ 63463600 h 21600"/>
                  <a:gd name="T56" fmla="*/ 78438906 w 21600"/>
                  <a:gd name="T57" fmla="*/ 63463600 h 21600"/>
                  <a:gd name="T58" fmla="*/ 78438906 w 21600"/>
                  <a:gd name="T59" fmla="*/ 50840201 h 21600"/>
                  <a:gd name="T60" fmla="*/ 130770593 w 21600"/>
                  <a:gd name="T61" fmla="*/ 50840201 h 21600"/>
                  <a:gd name="T62" fmla="*/ 130770593 w 21600"/>
                  <a:gd name="T63" fmla="*/ 63463600 h 21600"/>
                  <a:gd name="T64" fmla="*/ 109305857 w 21600"/>
                  <a:gd name="T65" fmla="*/ 14859352 h 21600"/>
                  <a:gd name="T66" fmla="*/ 124219591 w 21600"/>
                  <a:gd name="T67" fmla="*/ 14859352 h 21600"/>
                  <a:gd name="T68" fmla="*/ 124219591 w 21600"/>
                  <a:gd name="T69" fmla="*/ 34212465 h 21600"/>
                  <a:gd name="T70" fmla="*/ 105816927 w 21600"/>
                  <a:gd name="T71" fmla="*/ 34212465 h 21600"/>
                  <a:gd name="T72" fmla="*/ 105816927 w 21600"/>
                  <a:gd name="T73" fmla="*/ 14859352 h 21600"/>
                  <a:gd name="T74" fmla="*/ 109305857 w 21600"/>
                  <a:gd name="T75" fmla="*/ 14859352 h 21600"/>
                  <a:gd name="T76" fmla="*/ 25352256 w 21600"/>
                  <a:gd name="T77" fmla="*/ 17721344 h 21600"/>
                  <a:gd name="T78" fmla="*/ 51614723 w 21600"/>
                  <a:gd name="T79" fmla="*/ 17721344 h 21600"/>
                  <a:gd name="T80" fmla="*/ 51614723 w 21600"/>
                  <a:gd name="T81" fmla="*/ 5042656 h 21600"/>
                  <a:gd name="T82" fmla="*/ 95359900 w 21600"/>
                  <a:gd name="T83" fmla="*/ 5042656 h 21600"/>
                  <a:gd name="T84" fmla="*/ 95359900 w 21600"/>
                  <a:gd name="T85" fmla="*/ 34212465 h 21600"/>
                  <a:gd name="T86" fmla="*/ 25352256 w 21600"/>
                  <a:gd name="T87" fmla="*/ 34212465 h 21600"/>
                  <a:gd name="T88" fmla="*/ 25352256 w 21600"/>
                  <a:gd name="T89" fmla="*/ 17721344 h 21600"/>
                  <a:gd name="T90" fmla="*/ 25352256 w 21600"/>
                  <a:gd name="T91" fmla="*/ 17721344 h 21600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0" t="0" r="r" b="b"/>
                <a:pathLst>
                  <a:path w="21600" h="21600">
                    <a:moveTo>
                      <a:pt x="19849" y="9288"/>
                    </a:moveTo>
                    <a:lnTo>
                      <a:pt x="19849" y="2665"/>
                    </a:lnTo>
                    <a:lnTo>
                      <a:pt x="16872" y="2665"/>
                    </a:lnTo>
                    <a:lnTo>
                      <a:pt x="13895" y="2665"/>
                    </a:lnTo>
                    <a:lnTo>
                      <a:pt x="13178" y="2665"/>
                    </a:lnTo>
                    <a:lnTo>
                      <a:pt x="10918" y="2665"/>
                    </a:lnTo>
                    <a:lnTo>
                      <a:pt x="10918" y="0"/>
                    </a:lnTo>
                    <a:lnTo>
                      <a:pt x="4247" y="0"/>
                    </a:lnTo>
                    <a:lnTo>
                      <a:pt x="4247" y="10"/>
                    </a:lnTo>
                    <a:lnTo>
                      <a:pt x="1538" y="3442"/>
                    </a:lnTo>
                    <a:lnTo>
                      <a:pt x="1538" y="9288"/>
                    </a:lnTo>
                    <a:lnTo>
                      <a:pt x="0" y="9288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9288"/>
                    </a:lnTo>
                    <a:lnTo>
                      <a:pt x="19849" y="9288"/>
                    </a:lnTo>
                    <a:close/>
                    <a:moveTo>
                      <a:pt x="18771" y="4034"/>
                    </a:moveTo>
                    <a:lnTo>
                      <a:pt x="18771" y="9288"/>
                    </a:lnTo>
                    <a:lnTo>
                      <a:pt x="16872" y="9288"/>
                    </a:lnTo>
                    <a:lnTo>
                      <a:pt x="16872" y="4034"/>
                    </a:lnTo>
                    <a:lnTo>
                      <a:pt x="18771" y="4034"/>
                    </a:lnTo>
                    <a:close/>
                    <a:moveTo>
                      <a:pt x="14257" y="4034"/>
                    </a:moveTo>
                    <a:lnTo>
                      <a:pt x="15794" y="4034"/>
                    </a:lnTo>
                    <a:lnTo>
                      <a:pt x="15794" y="9288"/>
                    </a:lnTo>
                    <a:lnTo>
                      <a:pt x="13896" y="9288"/>
                    </a:lnTo>
                    <a:lnTo>
                      <a:pt x="13896" y="4034"/>
                    </a:lnTo>
                    <a:lnTo>
                      <a:pt x="14257" y="4034"/>
                    </a:lnTo>
                    <a:close/>
                    <a:moveTo>
                      <a:pt x="13494" y="17229"/>
                    </a:moveTo>
                    <a:lnTo>
                      <a:pt x="8094" y="17229"/>
                    </a:lnTo>
                    <a:lnTo>
                      <a:pt x="8094" y="13802"/>
                    </a:lnTo>
                    <a:lnTo>
                      <a:pt x="13494" y="13802"/>
                    </a:lnTo>
                    <a:lnTo>
                      <a:pt x="13494" y="17229"/>
                    </a:lnTo>
                    <a:close/>
                    <a:moveTo>
                      <a:pt x="11279" y="4034"/>
                    </a:moveTo>
                    <a:lnTo>
                      <a:pt x="12818" y="4034"/>
                    </a:lnTo>
                    <a:lnTo>
                      <a:pt x="12818" y="9288"/>
                    </a:lnTo>
                    <a:lnTo>
                      <a:pt x="10919" y="9288"/>
                    </a:lnTo>
                    <a:lnTo>
                      <a:pt x="10919" y="4034"/>
                    </a:lnTo>
                    <a:lnTo>
                      <a:pt x="11279" y="4034"/>
                    </a:lnTo>
                    <a:close/>
                    <a:moveTo>
                      <a:pt x="2616" y="4811"/>
                    </a:moveTo>
                    <a:lnTo>
                      <a:pt x="5326" y="4811"/>
                    </a:lnTo>
                    <a:lnTo>
                      <a:pt x="5326" y="1369"/>
                    </a:lnTo>
                    <a:lnTo>
                      <a:pt x="9840" y="1369"/>
                    </a:lnTo>
                    <a:lnTo>
                      <a:pt x="9840" y="9288"/>
                    </a:lnTo>
                    <a:lnTo>
                      <a:pt x="2616" y="9288"/>
                    </a:lnTo>
                    <a:lnTo>
                      <a:pt x="2616" y="4811"/>
                    </a:lnTo>
                    <a:close/>
                    <a:moveTo>
                      <a:pt x="2616" y="4811"/>
                    </a:move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ïśḷïdé"/>
            <p:cNvSpPr/>
            <p:nvPr/>
          </p:nvSpPr>
          <p:spPr>
            <a:xfrm>
              <a:off x="783001" y="4096430"/>
              <a:ext cx="2578875" cy="457125"/>
            </a:xfrm>
            <a:prstGeom prst="round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>
                  <a:solidFill>
                    <a:srgbClr val="FFFFFF"/>
                  </a:solidFill>
                </a:rPr>
                <a:t>标题文本预设</a:t>
              </a:r>
            </a:p>
          </p:txBody>
        </p:sp>
        <p:sp>
          <p:nvSpPr>
            <p:cNvPr id="9" name="íŝḷíḋê"/>
            <p:cNvSpPr/>
            <p:nvPr/>
          </p:nvSpPr>
          <p:spPr>
            <a:xfrm>
              <a:off x="3465376" y="4096430"/>
              <a:ext cx="2578875" cy="45712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>
                  <a:solidFill>
                    <a:srgbClr val="FFFFFF"/>
                  </a:solidFill>
                </a:rPr>
                <a:t>标题文本预设</a:t>
              </a:r>
            </a:p>
          </p:txBody>
        </p:sp>
        <p:sp>
          <p:nvSpPr>
            <p:cNvPr id="10" name="iṥḷiḍê"/>
            <p:cNvSpPr/>
            <p:nvPr/>
          </p:nvSpPr>
          <p:spPr>
            <a:xfrm>
              <a:off x="6147752" y="4096430"/>
              <a:ext cx="2578875" cy="45712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>
                  <a:solidFill>
                    <a:srgbClr val="FFFFFF"/>
                  </a:solidFill>
                </a:rPr>
                <a:t>标题文本预设</a:t>
              </a:r>
            </a:p>
          </p:txBody>
        </p:sp>
        <p:sp>
          <p:nvSpPr>
            <p:cNvPr id="11" name="išļïdê"/>
            <p:cNvSpPr/>
            <p:nvPr/>
          </p:nvSpPr>
          <p:spPr>
            <a:xfrm>
              <a:off x="8830126" y="4096430"/>
              <a:ext cx="2578875" cy="457125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>
                  <a:solidFill>
                    <a:srgbClr val="FFFFFF"/>
                  </a:solidFill>
                </a:rPr>
                <a:t>标题文本预设</a:t>
              </a:r>
            </a:p>
          </p:txBody>
        </p:sp>
        <p:sp>
          <p:nvSpPr>
            <p:cNvPr id="12" name="ïṧlïḋê"/>
            <p:cNvSpPr txBox="1"/>
            <p:nvPr/>
          </p:nvSpPr>
          <p:spPr>
            <a:xfrm>
              <a:off x="783000" y="4656616"/>
              <a:ext cx="2578875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/>
                <a:t>点击此处更换文本</a:t>
              </a:r>
              <a:br>
                <a:rPr lang="zh-CN" altLang="en-US" sz="1000" dirty="0"/>
              </a:br>
              <a:r>
                <a:rPr lang="zh-CN" altLang="en-US" sz="1000" dirty="0"/>
                <a:t>（建议使用主题字体）</a:t>
              </a:r>
            </a:p>
          </p:txBody>
        </p:sp>
        <p:sp>
          <p:nvSpPr>
            <p:cNvPr id="13" name="iṡḷíḍê"/>
            <p:cNvSpPr txBox="1"/>
            <p:nvPr/>
          </p:nvSpPr>
          <p:spPr>
            <a:xfrm>
              <a:off x="3465376" y="4656616"/>
              <a:ext cx="2578875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/>
                <a:t>点击此处更换文本</a:t>
              </a:r>
              <a:br>
                <a:rPr lang="zh-CN" altLang="en-US" sz="1000" dirty="0"/>
              </a:br>
              <a:r>
                <a:rPr lang="zh-CN" altLang="en-US" sz="1000" dirty="0"/>
                <a:t>（建议使用主题字体）</a:t>
              </a:r>
            </a:p>
          </p:txBody>
        </p:sp>
        <p:sp>
          <p:nvSpPr>
            <p:cNvPr id="14" name="iş1íḓê"/>
            <p:cNvSpPr txBox="1"/>
            <p:nvPr/>
          </p:nvSpPr>
          <p:spPr>
            <a:xfrm>
              <a:off x="6147747" y="4656616"/>
              <a:ext cx="2578875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/>
                <a:t>点击此处更换文本</a:t>
              </a:r>
              <a:br>
                <a:rPr lang="zh-CN" altLang="en-US" sz="1000" dirty="0"/>
              </a:br>
              <a:r>
                <a:rPr lang="zh-CN" altLang="en-US" sz="1000" dirty="0"/>
                <a:t>（建议使用主题字体）</a:t>
              </a:r>
            </a:p>
          </p:txBody>
        </p:sp>
        <p:sp>
          <p:nvSpPr>
            <p:cNvPr id="15" name="îṣ1îḓé"/>
            <p:cNvSpPr txBox="1"/>
            <p:nvPr/>
          </p:nvSpPr>
          <p:spPr>
            <a:xfrm>
              <a:off x="8830126" y="4656616"/>
              <a:ext cx="2578875" cy="46166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/>
                <a:t>点击此处更换文本</a:t>
              </a:r>
              <a:br>
                <a:rPr lang="zh-CN" altLang="en-US" sz="1000" dirty="0"/>
              </a:br>
              <a:r>
                <a:rPr lang="zh-CN" altLang="en-US" sz="1000" dirty="0"/>
                <a:t>（建议使用主题字体）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358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2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ee472a7-bbc3-4d14-8f09-1ba86571f1a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7a63afc-915f-430a-bc45-ecff6a320d3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348fb09d-9382-4f37-99ba-2fc92bcd1dcd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39c20b7-4b37-43a8-88b8-70f352cca81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d998f821-52d2-43c4-8577-e0c46df1c13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80589bb-e9c0-4d21-9bb0-0bbb89b16a0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c818394-adc1-4c00-9967-90aa6b2f8bd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b2c91bca-2197-46e4-85e7-a1e19b3d25c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d066b0cc-cd07-44e4-a842-2f1f102dbf9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9a6e89e-3dc3-4905-b397-112175e7a3c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2cc06ca-d5e3-40c1-9fa4-4fbb49bdecf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705007ab-2014-45ec-8126-d1d4dff4afb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85ff9f13-7b2b-4f76-9bad-9c1ea6db94db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79d6e3e0-b714-4232-9aa4-7628fb56cf0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b4c856a2-dfdc-41ef-8b0d-f18a75d52a8f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406b985-a2f8-4c7b-8572-e4f0593ddb8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2bb4df1-6dd2-45f1-b854-c7ddd7f82260"/>
</p:tagLst>
</file>

<file path=ppt/theme/theme1.xml><?xml version="1.0" encoding="utf-8"?>
<a:theme xmlns:a="http://schemas.openxmlformats.org/drawingml/2006/main" name="千图网拥有20W+精美PPT模板 更多PPT模板下载至：www.58pic.com/office/ppt">
  <a:themeElements>
    <a:clrScheme name="自定义 3">
      <a:dk1>
        <a:sysClr val="windowText" lastClr="000000"/>
      </a:dk1>
      <a:lt1>
        <a:sysClr val="window" lastClr="FFFFFF"/>
      </a:lt1>
      <a:dk2>
        <a:srgbClr val="F6A0A9"/>
      </a:dk2>
      <a:lt2>
        <a:srgbClr val="B493D9"/>
      </a:lt2>
      <a:accent1>
        <a:srgbClr val="8C8DF9"/>
      </a:accent1>
      <a:accent2>
        <a:srgbClr val="F6A0A9"/>
      </a:accent2>
      <a:accent3>
        <a:srgbClr val="B493D9"/>
      </a:accent3>
      <a:accent4>
        <a:srgbClr val="8C8DF9"/>
      </a:accent4>
      <a:accent5>
        <a:srgbClr val="F6A0A9"/>
      </a:accent5>
      <a:accent6>
        <a:srgbClr val="B493D9"/>
      </a:accent6>
      <a:hlink>
        <a:srgbClr val="8C8DF9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505</TotalTime>
  <Words>1066</Words>
  <Application>Microsoft Office PowerPoint</Application>
  <PresentationFormat>自定义</PresentationFormat>
  <Paragraphs>273</Paragraphs>
  <Slides>24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6" baseType="lpstr">
      <vt:lpstr>Adobe Gothic Std B</vt:lpstr>
      <vt:lpstr>等线</vt:lpstr>
      <vt:lpstr>等线 Light</vt:lpstr>
      <vt:lpstr>方正中倩简体</vt:lpstr>
      <vt:lpstr>宋体</vt:lpstr>
      <vt:lpstr>Microsoft YaHei</vt:lpstr>
      <vt:lpstr>Adobe Garamond Pro Bold</vt:lpstr>
      <vt:lpstr>Arial</vt:lpstr>
      <vt:lpstr>Calibri</vt:lpstr>
      <vt:lpstr>Calibri Light</vt:lpstr>
      <vt:lpstr>Impact</vt:lpstr>
      <vt:lpstr>千图网拥有20W+精美PPT模板 更多PPT模板下载至：www.58pic.com/office/ppt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cp:lastModifiedBy>ITTK</cp:lastModifiedBy>
  <cp:revision>1</cp:revision>
  <dcterms:created xsi:type="dcterms:W3CDTF">2015-06-05T17:51:00Z</dcterms:created>
  <dcterms:modified xsi:type="dcterms:W3CDTF">2018-10-24T06:52:48Z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2052-10.1.0.6206</vt:lpwstr>
  </property>
</Properties>
</file>